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66" r:id="rId4"/>
    <p:sldId id="258" r:id="rId5"/>
    <p:sldId id="259" r:id="rId6"/>
    <p:sldId id="260" r:id="rId7"/>
    <p:sldId id="268" r:id="rId8"/>
    <p:sldId id="262" r:id="rId9"/>
    <p:sldId id="261" r:id="rId10"/>
    <p:sldId id="265" r:id="rId11"/>
    <p:sldId id="270" r:id="rId12"/>
    <p:sldId id="271" r:id="rId13"/>
    <p:sldId id="263" r:id="rId14"/>
    <p:sldId id="269"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451974-A41B-49B1-960A-A58FF3E5C0AB}" v="732" dt="2018-04-16T03:35:39.8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L" userId="99d2446073ddd264" providerId="Windows Live" clId="Web-{7CF46DEF-8356-436E-BF27-9B8D81238B2C}"/>
    <pc:docChg chg="modSld">
      <pc:chgData name="Johnson L" userId="99d2446073ddd264" providerId="Windows Live" clId="Web-{7CF46DEF-8356-436E-BF27-9B8D81238B2C}" dt="2018-04-15T23:25:02.324" v="11"/>
      <pc:docMkLst>
        <pc:docMk/>
      </pc:docMkLst>
      <pc:sldChg chg="modSp">
        <pc:chgData name="Johnson L" userId="99d2446073ddd264" providerId="Windows Live" clId="Web-{7CF46DEF-8356-436E-BF27-9B8D81238B2C}" dt="2018-04-15T23:25:02.309" v="10"/>
        <pc:sldMkLst>
          <pc:docMk/>
          <pc:sldMk cId="3721729775" sldId="266"/>
        </pc:sldMkLst>
        <pc:spChg chg="mod">
          <ac:chgData name="Johnson L" userId="99d2446073ddd264" providerId="Windows Live" clId="Web-{7CF46DEF-8356-436E-BF27-9B8D81238B2C}" dt="2018-04-15T23:25:02.309" v="10"/>
          <ac:spMkLst>
            <pc:docMk/>
            <pc:sldMk cId="3721729775" sldId="266"/>
            <ac:spMk id="3" creationId="{D8A24FD1-A21C-4566-8B24-991AF47E10A4}"/>
          </ac:spMkLst>
        </pc:spChg>
      </pc:sldChg>
    </pc:docChg>
  </pc:docChgLst>
  <pc:docChgLst>
    <pc:chgData name="Johnson L" userId="99d2446073ddd264" providerId="Windows Live" clId="Web-{2387D57B-8A04-41E4-B77B-C574D85F36A1}"/>
    <pc:docChg chg="addSld modSld">
      <pc:chgData name="Johnson L" userId="99d2446073ddd264" providerId="Windows Live" clId="Web-{2387D57B-8A04-41E4-B77B-C574D85F36A1}" dt="2018-04-16T01:54:03.665" v="308"/>
      <pc:docMkLst>
        <pc:docMk/>
      </pc:docMkLst>
      <pc:sldChg chg="addSp delSp modSp">
        <pc:chgData name="Johnson L" userId="99d2446073ddd264" providerId="Windows Live" clId="Web-{2387D57B-8A04-41E4-B77B-C574D85F36A1}" dt="2018-04-16T01:53:39.286" v="289"/>
        <pc:sldMkLst>
          <pc:docMk/>
          <pc:sldMk cId="3132840444" sldId="263"/>
        </pc:sldMkLst>
        <pc:spChg chg="mod">
          <ac:chgData name="Johnson L" userId="99d2446073ddd264" providerId="Windows Live" clId="Web-{2387D57B-8A04-41E4-B77B-C574D85F36A1}" dt="2018-04-16T01:51:45.220" v="273"/>
          <ac:spMkLst>
            <pc:docMk/>
            <pc:sldMk cId="3132840444" sldId="263"/>
            <ac:spMk id="3" creationId="{7066C067-7126-4D52-B986-89AFB3774099}"/>
          </ac:spMkLst>
        </pc:spChg>
        <pc:picChg chg="add del mod">
          <ac:chgData name="Johnson L" userId="99d2446073ddd264" providerId="Windows Live" clId="Web-{2387D57B-8A04-41E4-B77B-C574D85F36A1}" dt="2018-04-16T01:53:39.286" v="289"/>
          <ac:picMkLst>
            <pc:docMk/>
            <pc:sldMk cId="3132840444" sldId="263"/>
            <ac:picMk id="4" creationId="{44A682EF-29EC-42A9-A7FE-07E56661E502}"/>
          </ac:picMkLst>
        </pc:picChg>
      </pc:sldChg>
      <pc:sldChg chg="modSp new">
        <pc:chgData name="Johnson L" userId="99d2446073ddd264" providerId="Windows Live" clId="Web-{2387D57B-8A04-41E4-B77B-C574D85F36A1}" dt="2018-04-16T01:51:58.298" v="282"/>
        <pc:sldMkLst>
          <pc:docMk/>
          <pc:sldMk cId="544115633" sldId="268"/>
        </pc:sldMkLst>
        <pc:spChg chg="mod">
          <ac:chgData name="Johnson L" userId="99d2446073ddd264" providerId="Windows Live" clId="Web-{2387D57B-8A04-41E4-B77B-C574D85F36A1}" dt="2018-04-16T01:51:58.298" v="282"/>
          <ac:spMkLst>
            <pc:docMk/>
            <pc:sldMk cId="544115633" sldId="268"/>
            <ac:spMk id="2" creationId="{24311131-BE00-4BAA-8BE3-7964FA04D13F}"/>
          </ac:spMkLst>
        </pc:spChg>
      </pc:sldChg>
      <pc:sldChg chg="addSp delSp modSp new">
        <pc:chgData name="Johnson L" userId="99d2446073ddd264" providerId="Windows Live" clId="Web-{2387D57B-8A04-41E4-B77B-C574D85F36A1}" dt="2018-04-16T01:54:03.665" v="308"/>
        <pc:sldMkLst>
          <pc:docMk/>
          <pc:sldMk cId="713043421" sldId="269"/>
        </pc:sldMkLst>
        <pc:spChg chg="mod">
          <ac:chgData name="Johnson L" userId="99d2446073ddd264" providerId="Windows Live" clId="Web-{2387D57B-8A04-41E4-B77B-C574D85F36A1}" dt="2018-04-16T01:53:48.521" v="303"/>
          <ac:spMkLst>
            <pc:docMk/>
            <pc:sldMk cId="713043421" sldId="269"/>
            <ac:spMk id="2" creationId="{DB519515-E51D-4509-9410-2815FF587FBE}"/>
          </ac:spMkLst>
        </pc:spChg>
        <pc:spChg chg="del">
          <ac:chgData name="Johnson L" userId="99d2446073ddd264" providerId="Windows Live" clId="Web-{2387D57B-8A04-41E4-B77B-C574D85F36A1}" dt="2018-04-16T01:53:52.694" v="306"/>
          <ac:spMkLst>
            <pc:docMk/>
            <pc:sldMk cId="713043421" sldId="269"/>
            <ac:spMk id="3" creationId="{BF1BA1E0-C7BF-4594-B564-B586246E4A23}"/>
          </ac:spMkLst>
        </pc:spChg>
        <pc:picChg chg="add mod ord">
          <ac:chgData name="Johnson L" userId="99d2446073ddd264" providerId="Windows Live" clId="Web-{2387D57B-8A04-41E4-B77B-C574D85F36A1}" dt="2018-04-16T01:54:03.665" v="308"/>
          <ac:picMkLst>
            <pc:docMk/>
            <pc:sldMk cId="713043421" sldId="269"/>
            <ac:picMk id="4" creationId="{575FA82C-5348-4981-9BAF-B547C88963E3}"/>
          </ac:picMkLst>
        </pc:picChg>
      </pc:sldChg>
    </pc:docChg>
  </pc:docChgLst>
  <pc:docChgLst>
    <pc:chgData name="Adrian Caprini" userId="15bd48a1a5cb295a" providerId="Windows Live" clId="Web-{FB9CDC6B-475A-4383-878D-E86B1F58171E}"/>
    <pc:docChg chg="modSld">
      <pc:chgData name="Adrian Caprini" userId="15bd48a1a5cb295a" providerId="Windows Live" clId="Web-{FB9CDC6B-475A-4383-878D-E86B1F58171E}" dt="2018-04-16T02:48:47.387" v="479"/>
      <pc:docMkLst>
        <pc:docMk/>
      </pc:docMkLst>
      <pc:sldChg chg="addSp modSp">
        <pc:chgData name="Adrian Caprini" userId="15bd48a1a5cb295a" providerId="Windows Live" clId="Web-{FB9CDC6B-475A-4383-878D-E86B1F58171E}" dt="2018-04-16T02:27:47.461" v="290"/>
        <pc:sldMkLst>
          <pc:docMk/>
          <pc:sldMk cId="1596240558" sldId="258"/>
        </pc:sldMkLst>
        <pc:spChg chg="mod">
          <ac:chgData name="Adrian Caprini" userId="15bd48a1a5cb295a" providerId="Windows Live" clId="Web-{FB9CDC6B-475A-4383-878D-E86B1F58171E}" dt="2018-04-16T02:27:47.461" v="290"/>
          <ac:spMkLst>
            <pc:docMk/>
            <pc:sldMk cId="1596240558" sldId="258"/>
            <ac:spMk id="3" creationId="{C6870C00-50E1-46E1-8B29-3EB30CB53A29}"/>
          </ac:spMkLst>
        </pc:spChg>
        <pc:picChg chg="mod">
          <ac:chgData name="Adrian Caprini" userId="15bd48a1a5cb295a" providerId="Windows Live" clId="Web-{FB9CDC6B-475A-4383-878D-E86B1F58171E}" dt="2018-04-16T02:17:03.188" v="277"/>
          <ac:picMkLst>
            <pc:docMk/>
            <pc:sldMk cId="1596240558" sldId="258"/>
            <ac:picMk id="4" creationId="{664B3964-E79D-483F-B093-8A418BE3A475}"/>
          </ac:picMkLst>
        </pc:picChg>
        <pc:picChg chg="add mod">
          <ac:chgData name="Adrian Caprini" userId="15bd48a1a5cb295a" providerId="Windows Live" clId="Web-{FB9CDC6B-475A-4383-878D-E86B1F58171E}" dt="2018-04-16T02:15:50.827" v="265"/>
          <ac:picMkLst>
            <pc:docMk/>
            <pc:sldMk cId="1596240558" sldId="258"/>
            <ac:picMk id="5" creationId="{58BFE469-D3F9-45B8-BFFA-4E40E948E23F}"/>
          </ac:picMkLst>
        </pc:picChg>
        <pc:picChg chg="mod">
          <ac:chgData name="Adrian Caprini" userId="15bd48a1a5cb295a" providerId="Windows Live" clId="Web-{FB9CDC6B-475A-4383-878D-E86B1F58171E}" dt="2018-04-16T02:15:23.717" v="257"/>
          <ac:picMkLst>
            <pc:docMk/>
            <pc:sldMk cId="1596240558" sldId="258"/>
            <ac:picMk id="7" creationId="{5B6B2EF6-87FE-453B-87FD-529EFC3322B2}"/>
          </ac:picMkLst>
        </pc:picChg>
        <pc:picChg chg="add mod">
          <ac:chgData name="Adrian Caprini" userId="15bd48a1a5cb295a" providerId="Windows Live" clId="Web-{FB9CDC6B-475A-4383-878D-E86B1F58171E}" dt="2018-04-16T02:17:05.328" v="278"/>
          <ac:picMkLst>
            <pc:docMk/>
            <pc:sldMk cId="1596240558" sldId="258"/>
            <ac:picMk id="8" creationId="{21226259-D42D-42FC-A115-D9EACA8557A5}"/>
          </ac:picMkLst>
        </pc:picChg>
        <pc:picChg chg="add mod">
          <ac:chgData name="Adrian Caprini" userId="15bd48a1a5cb295a" providerId="Windows Live" clId="Web-{FB9CDC6B-475A-4383-878D-E86B1F58171E}" dt="2018-04-16T02:17:06.875" v="279"/>
          <ac:picMkLst>
            <pc:docMk/>
            <pc:sldMk cId="1596240558" sldId="258"/>
            <ac:picMk id="10" creationId="{77DD88A5-50F1-4C85-957A-E623956C75A1}"/>
          </ac:picMkLst>
        </pc:picChg>
        <pc:picChg chg="add mod">
          <ac:chgData name="Adrian Caprini" userId="15bd48a1a5cb295a" providerId="Windows Live" clId="Web-{FB9CDC6B-475A-4383-878D-E86B1F58171E}" dt="2018-04-16T02:18:06.469" v="283"/>
          <ac:picMkLst>
            <pc:docMk/>
            <pc:sldMk cId="1596240558" sldId="258"/>
            <ac:picMk id="12" creationId="{4B15D6D6-4FF0-4203-B9A3-DAB7CEEF01ED}"/>
          </ac:picMkLst>
        </pc:picChg>
      </pc:sldChg>
      <pc:sldChg chg="modSp">
        <pc:chgData name="Adrian Caprini" userId="15bd48a1a5cb295a" providerId="Windows Live" clId="Web-{FB9CDC6B-475A-4383-878D-E86B1F58171E}" dt="2018-04-16T02:48:45.952" v="477"/>
        <pc:sldMkLst>
          <pc:docMk/>
          <pc:sldMk cId="649218694" sldId="264"/>
        </pc:sldMkLst>
        <pc:spChg chg="mod">
          <ac:chgData name="Adrian Caprini" userId="15bd48a1a5cb295a" providerId="Windows Live" clId="Web-{FB9CDC6B-475A-4383-878D-E86B1F58171E}" dt="2018-04-16T02:48:45.952" v="477"/>
          <ac:spMkLst>
            <pc:docMk/>
            <pc:sldMk cId="649218694" sldId="264"/>
            <ac:spMk id="3" creationId="{A55B8FEB-0A1B-4E1D-B051-BE12E2704699}"/>
          </ac:spMkLst>
        </pc:spChg>
      </pc:sldChg>
      <pc:sldChg chg="modSp">
        <pc:chgData name="Adrian Caprini" userId="15bd48a1a5cb295a" providerId="Windows Live" clId="Web-{FB9CDC6B-475A-4383-878D-E86B1F58171E}" dt="2018-04-16T02:12:27.153" v="238"/>
        <pc:sldMkLst>
          <pc:docMk/>
          <pc:sldMk cId="544115633" sldId="268"/>
        </pc:sldMkLst>
        <pc:spChg chg="mod">
          <ac:chgData name="Adrian Caprini" userId="15bd48a1a5cb295a" providerId="Windows Live" clId="Web-{FB9CDC6B-475A-4383-878D-E86B1F58171E}" dt="2018-04-16T02:12:27.153" v="238"/>
          <ac:spMkLst>
            <pc:docMk/>
            <pc:sldMk cId="544115633" sldId="268"/>
            <ac:spMk id="3" creationId="{F84EC233-C008-4125-BB98-1FE9339ABACD}"/>
          </ac:spMkLst>
        </pc:spChg>
      </pc:sldChg>
    </pc:docChg>
  </pc:docChgLst>
  <pc:docChgLst>
    <pc:chgData name="Johnson L" userId="99d2446073ddd264" providerId="Windows Live" clId="Web-{2C69D304-6780-489F-84F4-587E5437ED62}"/>
    <pc:docChg chg="addSld modSld">
      <pc:chgData name="Johnson L" userId="99d2446073ddd264" providerId="Windows Live" clId="Web-{2C69D304-6780-489F-84F4-587E5437ED62}" dt="2018-04-15T21:36:20.665" v="62"/>
      <pc:docMkLst>
        <pc:docMk/>
      </pc:docMkLst>
      <pc:sldChg chg="modSp">
        <pc:chgData name="Johnson L" userId="99d2446073ddd264" providerId="Windows Live" clId="Web-{2C69D304-6780-489F-84F4-587E5437ED62}" dt="2018-04-15T21:35:10.585" v="21"/>
        <pc:sldMkLst>
          <pc:docMk/>
          <pc:sldMk cId="3594741554" sldId="257"/>
        </pc:sldMkLst>
        <pc:spChg chg="mod">
          <ac:chgData name="Johnson L" userId="99d2446073ddd264" providerId="Windows Live" clId="Web-{2C69D304-6780-489F-84F4-587E5437ED62}" dt="2018-04-15T21:35:10.585" v="21"/>
          <ac:spMkLst>
            <pc:docMk/>
            <pc:sldMk cId="3594741554" sldId="257"/>
            <ac:spMk id="2" creationId="{36CDA2BE-3E47-46A2-9FFD-955CC7B1FEDF}"/>
          </ac:spMkLst>
        </pc:spChg>
      </pc:sldChg>
      <pc:sldChg chg="modSp new">
        <pc:chgData name="Johnson L" userId="99d2446073ddd264" providerId="Windows Live" clId="Web-{2C69D304-6780-489F-84F4-587E5437ED62}" dt="2018-04-15T21:36:16.853" v="60"/>
        <pc:sldMkLst>
          <pc:docMk/>
          <pc:sldMk cId="3721729775" sldId="266"/>
        </pc:sldMkLst>
        <pc:spChg chg="mod">
          <ac:chgData name="Johnson L" userId="99d2446073ddd264" providerId="Windows Live" clId="Web-{2C69D304-6780-489F-84F4-587E5437ED62}" dt="2018-04-15T21:36:16.853" v="60"/>
          <ac:spMkLst>
            <pc:docMk/>
            <pc:sldMk cId="3721729775" sldId="266"/>
            <ac:spMk id="2" creationId="{1F565565-C2A3-47C6-AED4-9D69C432BF60}"/>
          </ac:spMkLst>
        </pc:spChg>
      </pc:sldChg>
    </pc:docChg>
  </pc:docChgLst>
  <pc:docChgLst>
    <pc:chgData name="Raphael Carlo Najera" userId="761c8738d7470ade" providerId="LiveId" clId="{4C79E67E-F342-46FF-BC8B-4DABF3443963}"/>
    <pc:docChg chg="custSel modSld">
      <pc:chgData name="Raphael Carlo Najera" userId="761c8738d7470ade" providerId="LiveId" clId="{4C79E67E-F342-46FF-BC8B-4DABF3443963}" dt="2018-04-16T14:46:51.186" v="5" actId="14100"/>
      <pc:docMkLst>
        <pc:docMk/>
      </pc:docMkLst>
      <pc:sldChg chg="addSp modSp">
        <pc:chgData name="Raphael Carlo Najera" userId="761c8738d7470ade" providerId="LiveId" clId="{4C79E67E-F342-46FF-BC8B-4DABF3443963}" dt="2018-04-16T14:46:51.186" v="5" actId="14100"/>
        <pc:sldMkLst>
          <pc:docMk/>
          <pc:sldMk cId="544115633" sldId="268"/>
        </pc:sldMkLst>
        <pc:spChg chg="mod">
          <ac:chgData name="Raphael Carlo Najera" userId="761c8738d7470ade" providerId="LiveId" clId="{4C79E67E-F342-46FF-BC8B-4DABF3443963}" dt="2018-04-16T14:32:52.129" v="1" actId="27636"/>
          <ac:spMkLst>
            <pc:docMk/>
            <pc:sldMk cId="544115633" sldId="268"/>
            <ac:spMk id="3" creationId="{F84EC233-C008-4125-BB98-1FE9339ABACD}"/>
          </ac:spMkLst>
        </pc:spChg>
        <pc:picChg chg="add mod">
          <ac:chgData name="Raphael Carlo Najera" userId="761c8738d7470ade" providerId="LiveId" clId="{4C79E67E-F342-46FF-BC8B-4DABF3443963}" dt="2018-04-16T14:46:51.186" v="5" actId="14100"/>
          <ac:picMkLst>
            <pc:docMk/>
            <pc:sldMk cId="544115633" sldId="268"/>
            <ac:picMk id="4" creationId="{63502F62-1EB3-4A5E-8D00-A1859EBF2309}"/>
          </ac:picMkLst>
        </pc:picChg>
      </pc:sldChg>
    </pc:docChg>
  </pc:docChgLst>
  <pc:docChgLst>
    <pc:chgData name="Adrian Caprini" userId="15bd48a1a5cb295a" providerId="Windows Live" clId="Web-{EA05D71E-40AF-4A7C-8554-2326E32506F8}"/>
    <pc:docChg chg="addSld delSld modSld">
      <pc:chgData name="Adrian Caprini" userId="15bd48a1a5cb295a" providerId="Windows Live" clId="Web-{EA05D71E-40AF-4A7C-8554-2326E32506F8}" dt="2018-04-16T02:05:56.803" v="76"/>
      <pc:docMkLst>
        <pc:docMk/>
      </pc:docMkLst>
      <pc:sldChg chg="modSp">
        <pc:chgData name="Adrian Caprini" userId="15bd48a1a5cb295a" providerId="Windows Live" clId="Web-{EA05D71E-40AF-4A7C-8554-2326E32506F8}" dt="2018-04-16T02:05:56.803" v="76"/>
        <pc:sldMkLst>
          <pc:docMk/>
          <pc:sldMk cId="1596240558" sldId="258"/>
        </pc:sldMkLst>
        <pc:spChg chg="mod">
          <ac:chgData name="Adrian Caprini" userId="15bd48a1a5cb295a" providerId="Windows Live" clId="Web-{EA05D71E-40AF-4A7C-8554-2326E32506F8}" dt="2018-04-16T02:05:12.551" v="74"/>
          <ac:spMkLst>
            <pc:docMk/>
            <pc:sldMk cId="1596240558" sldId="258"/>
            <ac:spMk id="3" creationId="{C6870C00-50E1-46E1-8B29-3EB30CB53A29}"/>
          </ac:spMkLst>
        </pc:spChg>
        <pc:picChg chg="mod">
          <ac:chgData name="Adrian Caprini" userId="15bd48a1a5cb295a" providerId="Windows Live" clId="Web-{EA05D71E-40AF-4A7C-8554-2326E32506F8}" dt="2018-04-16T02:05:56.803" v="76"/>
          <ac:picMkLst>
            <pc:docMk/>
            <pc:sldMk cId="1596240558" sldId="258"/>
            <ac:picMk id="4" creationId="{664B3964-E79D-483F-B093-8A418BE3A475}"/>
          </ac:picMkLst>
        </pc:picChg>
      </pc:sldChg>
      <pc:sldChg chg="modSp new del">
        <pc:chgData name="Adrian Caprini" userId="15bd48a1a5cb295a" providerId="Windows Live" clId="Web-{EA05D71E-40AF-4A7C-8554-2326E32506F8}" dt="2018-04-16T01:52:11.018" v="19"/>
        <pc:sldMkLst>
          <pc:docMk/>
          <pc:sldMk cId="1674218340" sldId="267"/>
        </pc:sldMkLst>
        <pc:spChg chg="mod">
          <ac:chgData name="Adrian Caprini" userId="15bd48a1a5cb295a" providerId="Windows Live" clId="Web-{EA05D71E-40AF-4A7C-8554-2326E32506F8}" dt="2018-04-16T01:52:03.314" v="16"/>
          <ac:spMkLst>
            <pc:docMk/>
            <pc:sldMk cId="1674218340" sldId="267"/>
            <ac:spMk id="2" creationId="{D149C7EA-B3EE-43E1-81E8-7E5EBC85D785}"/>
          </ac:spMkLst>
        </pc:spChg>
      </pc:sldChg>
    </pc:docChg>
  </pc:docChgLst>
  <pc:docChgLst>
    <pc:chgData name="Adrian Caprini" userId="15bd48a1a5cb295a" providerId="Windows Live" clId="Web-{3951BB7A-BBA8-4244-839E-406469CB2D58}"/>
    <pc:docChg chg="modSld">
      <pc:chgData name="Adrian Caprini" userId="15bd48a1a5cb295a" providerId="Windows Live" clId="Web-{3951BB7A-BBA8-4244-839E-406469CB2D58}" dt="2018-04-14T17:28:57.637" v="10"/>
      <pc:docMkLst>
        <pc:docMk/>
      </pc:docMkLst>
      <pc:sldChg chg="modSp">
        <pc:chgData name="Adrian Caprini" userId="15bd48a1a5cb295a" providerId="Windows Live" clId="Web-{3951BB7A-BBA8-4244-839E-406469CB2D58}" dt="2018-04-14T17:28:57.637" v="10"/>
        <pc:sldMkLst>
          <pc:docMk/>
          <pc:sldMk cId="4038375649" sldId="259"/>
        </pc:sldMkLst>
        <pc:picChg chg="mod">
          <ac:chgData name="Adrian Caprini" userId="15bd48a1a5cb295a" providerId="Windows Live" clId="Web-{3951BB7A-BBA8-4244-839E-406469CB2D58}" dt="2018-04-14T17:28:39.652" v="7"/>
          <ac:picMkLst>
            <pc:docMk/>
            <pc:sldMk cId="4038375649" sldId="259"/>
            <ac:picMk id="4" creationId="{9DE056E7-0736-465A-A0B8-35CF13A4D240}"/>
          </ac:picMkLst>
        </pc:picChg>
        <pc:picChg chg="mod">
          <ac:chgData name="Adrian Caprini" userId="15bd48a1a5cb295a" providerId="Windows Live" clId="Web-{3951BB7A-BBA8-4244-839E-406469CB2D58}" dt="2018-04-14T17:28:57.637" v="10"/>
          <ac:picMkLst>
            <pc:docMk/>
            <pc:sldMk cId="4038375649" sldId="259"/>
            <ac:picMk id="6" creationId="{E549F2A3-8621-4452-A07F-53645518B37C}"/>
          </ac:picMkLst>
        </pc:picChg>
      </pc:sldChg>
    </pc:docChg>
  </pc:docChgLst>
  <pc:docChgLst>
    <pc:chgData name="Johnson L" userId="99d2446073ddd264" providerId="Windows Live" clId="Web-{EF45C9EF-D221-447B-BB64-2C3ECB061B04}"/>
    <pc:docChg chg="modSld">
      <pc:chgData name="Johnson L" userId="99d2446073ddd264" providerId="Windows Live" clId="Web-{EF45C9EF-D221-447B-BB64-2C3ECB061B04}" dt="2018-04-16T02:46:24.278" v="139"/>
      <pc:docMkLst>
        <pc:docMk/>
      </pc:docMkLst>
      <pc:sldChg chg="modSp">
        <pc:chgData name="Johnson L" userId="99d2446073ddd264" providerId="Windows Live" clId="Web-{EF45C9EF-D221-447B-BB64-2C3ECB061B04}" dt="2018-04-16T02:46:24.278" v="138"/>
        <pc:sldMkLst>
          <pc:docMk/>
          <pc:sldMk cId="649218694" sldId="264"/>
        </pc:sldMkLst>
        <pc:spChg chg="mod">
          <ac:chgData name="Johnson L" userId="99d2446073ddd264" providerId="Windows Live" clId="Web-{EF45C9EF-D221-447B-BB64-2C3ECB061B04}" dt="2018-04-16T02:46:24.278" v="138"/>
          <ac:spMkLst>
            <pc:docMk/>
            <pc:sldMk cId="649218694" sldId="264"/>
            <ac:spMk id="3" creationId="{A55B8FEB-0A1B-4E1D-B051-BE12E2704699}"/>
          </ac:spMkLst>
        </pc:spChg>
      </pc:sldChg>
    </pc:docChg>
  </pc:docChgLst>
  <pc:docChgLst>
    <pc:chgData name="Adrian Caprini" userId="15bd48a1a5cb295a" providerId="Windows Live" clId="Web-{366F2738-5431-4FFB-9195-2F5108F258D1}"/>
    <pc:docChg chg="modSld">
      <pc:chgData name="Adrian Caprini" userId="15bd48a1a5cb295a" providerId="Windows Live" clId="Web-{366F2738-5431-4FFB-9195-2F5108F258D1}" dt="2018-04-16T00:02:56.021" v="2"/>
      <pc:docMkLst>
        <pc:docMk/>
      </pc:docMkLst>
      <pc:sldChg chg="modSp">
        <pc:chgData name="Adrian Caprini" userId="15bd48a1a5cb295a" providerId="Windows Live" clId="Web-{366F2738-5431-4FFB-9195-2F5108F258D1}" dt="2018-04-16T00:02:55.396" v="0"/>
        <pc:sldMkLst>
          <pc:docMk/>
          <pc:sldMk cId="1568316168" sldId="262"/>
        </pc:sldMkLst>
        <pc:spChg chg="mod">
          <ac:chgData name="Adrian Caprini" userId="15bd48a1a5cb295a" providerId="Windows Live" clId="Web-{366F2738-5431-4FFB-9195-2F5108F258D1}" dt="2018-04-16T00:02:55.396" v="0"/>
          <ac:spMkLst>
            <pc:docMk/>
            <pc:sldMk cId="1568316168" sldId="262"/>
            <ac:spMk id="3" creationId="{75BABEBF-4A5F-4A65-9E41-1CFC5FD04DCA}"/>
          </ac:spMkLst>
        </pc:spChg>
      </pc:sldChg>
    </pc:docChg>
  </pc:docChgLst>
  <pc:docChgLst>
    <pc:chgData name="Adrian Caprini" userId="15bd48a1a5cb295a" providerId="Windows Live" clId="Web-{21E7D1C2-1527-4271-BA83-0A37F1DD99F3}"/>
    <pc:docChg chg="modSld">
      <pc:chgData name="Adrian Caprini" userId="15bd48a1a5cb295a" providerId="Windows Live" clId="Web-{21E7D1C2-1527-4271-BA83-0A37F1DD99F3}" dt="2018-04-16T01:40:42.943" v="291"/>
      <pc:docMkLst>
        <pc:docMk/>
      </pc:docMkLst>
      <pc:sldChg chg="modSp">
        <pc:chgData name="Adrian Caprini" userId="15bd48a1a5cb295a" providerId="Windows Live" clId="Web-{21E7D1C2-1527-4271-BA83-0A37F1DD99F3}" dt="2018-04-16T01:40:42.943" v="290"/>
        <pc:sldMkLst>
          <pc:docMk/>
          <pc:sldMk cId="649218694" sldId="264"/>
        </pc:sldMkLst>
        <pc:spChg chg="mod">
          <ac:chgData name="Adrian Caprini" userId="15bd48a1a5cb295a" providerId="Windows Live" clId="Web-{21E7D1C2-1527-4271-BA83-0A37F1DD99F3}" dt="2018-04-16T01:40:42.943" v="290"/>
          <ac:spMkLst>
            <pc:docMk/>
            <pc:sldMk cId="649218694" sldId="264"/>
            <ac:spMk id="3" creationId="{A55B8FEB-0A1B-4E1D-B051-BE12E2704699}"/>
          </ac:spMkLst>
        </pc:spChg>
      </pc:sldChg>
    </pc:docChg>
  </pc:docChgLst>
  <pc:docChgLst>
    <pc:chgData name="Johnson L" userId="99d2446073ddd264" providerId="Windows Live" clId="Web-{6F0C9F8F-24FF-486E-8678-292C8915C8AA}"/>
    <pc:docChg chg="modSld">
      <pc:chgData name="Johnson L" userId="99d2446073ddd264" providerId="Windows Live" clId="Web-{6F0C9F8F-24FF-486E-8678-292C8915C8AA}" dt="2018-04-15T22:06:03.664" v="351"/>
      <pc:docMkLst>
        <pc:docMk/>
      </pc:docMkLst>
      <pc:sldChg chg="modSp">
        <pc:chgData name="Johnson L" userId="99d2446073ddd264" providerId="Windows Live" clId="Web-{6F0C9F8F-24FF-486E-8678-292C8915C8AA}" dt="2018-04-15T22:06:03.664" v="350"/>
        <pc:sldMkLst>
          <pc:docMk/>
          <pc:sldMk cId="3721729775" sldId="266"/>
        </pc:sldMkLst>
        <pc:spChg chg="mod">
          <ac:chgData name="Johnson L" userId="99d2446073ddd264" providerId="Windows Live" clId="Web-{6F0C9F8F-24FF-486E-8678-292C8915C8AA}" dt="2018-04-15T22:06:03.664" v="350"/>
          <ac:spMkLst>
            <pc:docMk/>
            <pc:sldMk cId="3721729775" sldId="266"/>
            <ac:spMk id="3" creationId="{D8A24FD1-A21C-4566-8B24-991AF47E10A4}"/>
          </ac:spMkLst>
        </pc:spChg>
      </pc:sldChg>
    </pc:docChg>
  </pc:docChgLst>
  <pc:docChgLst>
    <pc:chgData name="Raphael Carlo Najera" userId="761c8738d7470ade" providerId="LiveId" clId="{C3451974-A41B-49B1-960A-A58FF3E5C0AB}"/>
    <pc:docChg chg="undo custSel addSld modSld">
      <pc:chgData name="Raphael Carlo Najera" userId="761c8738d7470ade" providerId="LiveId" clId="{C3451974-A41B-49B1-960A-A58FF3E5C0AB}" dt="2018-04-16T04:00:56.630" v="2411" actId="20577"/>
      <pc:docMkLst>
        <pc:docMk/>
      </pc:docMkLst>
      <pc:sldChg chg="modSp">
        <pc:chgData name="Raphael Carlo Najera" userId="761c8738d7470ade" providerId="LiveId" clId="{C3451974-A41B-49B1-960A-A58FF3E5C0AB}" dt="2018-04-14T01:37:04.823" v="105" actId="20577"/>
        <pc:sldMkLst>
          <pc:docMk/>
          <pc:sldMk cId="3594741554" sldId="257"/>
        </pc:sldMkLst>
        <pc:spChg chg="mod">
          <ac:chgData name="Raphael Carlo Najera" userId="761c8738d7470ade" providerId="LiveId" clId="{C3451974-A41B-49B1-960A-A58FF3E5C0AB}" dt="2018-04-14T01:37:04.823" v="105" actId="20577"/>
          <ac:spMkLst>
            <pc:docMk/>
            <pc:sldMk cId="3594741554" sldId="257"/>
            <ac:spMk id="3" creationId="{C7539FAC-3BA6-4AC3-B3FB-45E03B99A0C7}"/>
          </ac:spMkLst>
        </pc:spChg>
      </pc:sldChg>
      <pc:sldChg chg="addSp delSp modSp">
        <pc:chgData name="Raphael Carlo Najera" userId="761c8738d7470ade" providerId="LiveId" clId="{C3451974-A41B-49B1-960A-A58FF3E5C0AB}" dt="2018-04-16T01:58:48.849" v="1576" actId="27636"/>
        <pc:sldMkLst>
          <pc:docMk/>
          <pc:sldMk cId="1596240558" sldId="258"/>
        </pc:sldMkLst>
        <pc:spChg chg="mod">
          <ac:chgData name="Raphael Carlo Najera" userId="761c8738d7470ade" providerId="LiveId" clId="{C3451974-A41B-49B1-960A-A58FF3E5C0AB}" dt="2018-04-16T01:58:48.849" v="1576" actId="27636"/>
          <ac:spMkLst>
            <pc:docMk/>
            <pc:sldMk cId="1596240558" sldId="258"/>
            <ac:spMk id="3" creationId="{C6870C00-50E1-46E1-8B29-3EB30CB53A29}"/>
          </ac:spMkLst>
        </pc:spChg>
        <pc:picChg chg="add mod">
          <ac:chgData name="Raphael Carlo Najera" userId="761c8738d7470ade" providerId="LiveId" clId="{C3451974-A41B-49B1-960A-A58FF3E5C0AB}" dt="2018-04-13T04:35:07.724" v="36" actId="1076"/>
          <ac:picMkLst>
            <pc:docMk/>
            <pc:sldMk cId="1596240558" sldId="258"/>
            <ac:picMk id="4" creationId="{664B3964-E79D-483F-B093-8A418BE3A475}"/>
          </ac:picMkLst>
        </pc:picChg>
        <pc:picChg chg="add del mod">
          <ac:chgData name="Raphael Carlo Najera" userId="761c8738d7470ade" providerId="LiveId" clId="{C3451974-A41B-49B1-960A-A58FF3E5C0AB}" dt="2018-04-13T04:37:28.414" v="38" actId="1076"/>
          <ac:picMkLst>
            <pc:docMk/>
            <pc:sldMk cId="1596240558" sldId="258"/>
            <ac:picMk id="6" creationId="{ED56D1DC-4F5A-4C61-BDD1-4BDAF8B68C3C}"/>
          </ac:picMkLst>
        </pc:picChg>
        <pc:picChg chg="add mod">
          <ac:chgData name="Raphael Carlo Najera" userId="761c8738d7470ade" providerId="LiveId" clId="{C3451974-A41B-49B1-960A-A58FF3E5C0AB}" dt="2018-04-13T04:37:44.436" v="41" actId="1076"/>
          <ac:picMkLst>
            <pc:docMk/>
            <pc:sldMk cId="1596240558" sldId="258"/>
            <ac:picMk id="7" creationId="{5B6B2EF6-87FE-453B-87FD-529EFC3322B2}"/>
          </ac:picMkLst>
        </pc:picChg>
      </pc:sldChg>
      <pc:sldChg chg="addSp modSp">
        <pc:chgData name="Raphael Carlo Najera" userId="761c8738d7470ade" providerId="LiveId" clId="{C3451974-A41B-49B1-960A-A58FF3E5C0AB}" dt="2018-04-16T01:47:32.856" v="1563" actId="14100"/>
        <pc:sldMkLst>
          <pc:docMk/>
          <pc:sldMk cId="4038375649" sldId="259"/>
        </pc:sldMkLst>
        <pc:spChg chg="mod">
          <ac:chgData name="Raphael Carlo Najera" userId="761c8738d7470ade" providerId="LiveId" clId="{C3451974-A41B-49B1-960A-A58FF3E5C0AB}" dt="2018-04-15T04:39:19.325" v="1421" actId="1076"/>
          <ac:spMkLst>
            <pc:docMk/>
            <pc:sldMk cId="4038375649" sldId="259"/>
            <ac:spMk id="2" creationId="{E5B88CC7-EA96-4017-B625-03219AF1948E}"/>
          </ac:spMkLst>
        </pc:spChg>
        <pc:spChg chg="mod">
          <ac:chgData name="Raphael Carlo Najera" userId="761c8738d7470ade" providerId="LiveId" clId="{C3451974-A41B-49B1-960A-A58FF3E5C0AB}" dt="2018-04-15T04:38:57.754" v="1420" actId="1076"/>
          <ac:spMkLst>
            <pc:docMk/>
            <pc:sldMk cId="4038375649" sldId="259"/>
            <ac:spMk id="3" creationId="{9124675F-FECF-44D7-8B8A-F6514A9A8FF0}"/>
          </ac:spMkLst>
        </pc:spChg>
        <pc:picChg chg="add mod">
          <ac:chgData name="Raphael Carlo Najera" userId="761c8738d7470ade" providerId="LiveId" clId="{C3451974-A41B-49B1-960A-A58FF3E5C0AB}" dt="2018-04-16T01:47:30.301" v="1562" actId="14100"/>
          <ac:picMkLst>
            <pc:docMk/>
            <pc:sldMk cId="4038375649" sldId="259"/>
            <ac:picMk id="4" creationId="{9DE056E7-0736-465A-A0B8-35CF13A4D240}"/>
          </ac:picMkLst>
        </pc:picChg>
        <pc:picChg chg="mod modCrop">
          <ac:chgData name="Raphael Carlo Najera" userId="761c8738d7470ade" providerId="LiveId" clId="{C3451974-A41B-49B1-960A-A58FF3E5C0AB}" dt="2018-04-16T01:47:32.856" v="1563" actId="14100"/>
          <ac:picMkLst>
            <pc:docMk/>
            <pc:sldMk cId="4038375649" sldId="259"/>
            <ac:picMk id="6" creationId="{E549F2A3-8621-4452-A07F-53645518B37C}"/>
          </ac:picMkLst>
        </pc:picChg>
      </pc:sldChg>
      <pc:sldChg chg="modSp">
        <pc:chgData name="Raphael Carlo Najera" userId="761c8738d7470ade" providerId="LiveId" clId="{C3451974-A41B-49B1-960A-A58FF3E5C0AB}" dt="2018-04-14T01:37:32.388" v="108" actId="27636"/>
        <pc:sldMkLst>
          <pc:docMk/>
          <pc:sldMk cId="4028927120" sldId="260"/>
        </pc:sldMkLst>
        <pc:spChg chg="mod">
          <ac:chgData name="Raphael Carlo Najera" userId="761c8738d7470ade" providerId="LiveId" clId="{C3451974-A41B-49B1-960A-A58FF3E5C0AB}" dt="2018-04-14T01:37:32.388" v="108" actId="27636"/>
          <ac:spMkLst>
            <pc:docMk/>
            <pc:sldMk cId="4028927120" sldId="260"/>
            <ac:spMk id="3" creationId="{58623721-AE72-4C4D-BC2A-D6AA17D66B91}"/>
          </ac:spMkLst>
        </pc:spChg>
      </pc:sldChg>
      <pc:sldChg chg="modSp">
        <pc:chgData name="Raphael Carlo Najera" userId="761c8738d7470ade" providerId="LiveId" clId="{C3451974-A41B-49B1-960A-A58FF3E5C0AB}" dt="2018-04-16T03:49:56.471" v="2396" actId="27636"/>
        <pc:sldMkLst>
          <pc:docMk/>
          <pc:sldMk cId="817689793" sldId="261"/>
        </pc:sldMkLst>
        <pc:spChg chg="mod">
          <ac:chgData name="Raphael Carlo Najera" userId="761c8738d7470ade" providerId="LiveId" clId="{C3451974-A41B-49B1-960A-A58FF3E5C0AB}" dt="2018-04-16T03:49:56.471" v="2396" actId="27636"/>
          <ac:spMkLst>
            <pc:docMk/>
            <pc:sldMk cId="817689793" sldId="261"/>
            <ac:spMk id="3" creationId="{6E4A597C-444C-498A-92DD-994289DFC339}"/>
          </ac:spMkLst>
        </pc:spChg>
      </pc:sldChg>
      <pc:sldChg chg="addSp delSp modSp">
        <pc:chgData name="Raphael Carlo Najera" userId="761c8738d7470ade" providerId="LiveId" clId="{C3451974-A41B-49B1-960A-A58FF3E5C0AB}" dt="2018-04-16T04:00:56.630" v="2411" actId="20577"/>
        <pc:sldMkLst>
          <pc:docMk/>
          <pc:sldMk cId="1568316168" sldId="262"/>
        </pc:sldMkLst>
        <pc:spChg chg="mod">
          <ac:chgData name="Raphael Carlo Najera" userId="761c8738d7470ade" providerId="LiveId" clId="{C3451974-A41B-49B1-960A-A58FF3E5C0AB}" dt="2018-04-16T04:00:56.630" v="2411" actId="20577"/>
          <ac:spMkLst>
            <pc:docMk/>
            <pc:sldMk cId="1568316168" sldId="262"/>
            <ac:spMk id="3" creationId="{75BABEBF-4A5F-4A65-9E41-1CFC5FD04DCA}"/>
          </ac:spMkLst>
        </pc:spChg>
        <pc:picChg chg="add mod">
          <ac:chgData name="Raphael Carlo Najera" userId="761c8738d7470ade" providerId="LiveId" clId="{C3451974-A41B-49B1-960A-A58FF3E5C0AB}" dt="2018-04-15T05:06:18.080" v="1554" actId="1076"/>
          <ac:picMkLst>
            <pc:docMk/>
            <pc:sldMk cId="1568316168" sldId="262"/>
            <ac:picMk id="4" creationId="{3B75B41E-59F7-47E2-A96F-4CE8772C4934}"/>
          </ac:picMkLst>
        </pc:picChg>
        <pc:picChg chg="add mod">
          <ac:chgData name="Raphael Carlo Najera" userId="761c8738d7470ade" providerId="LiveId" clId="{C3451974-A41B-49B1-960A-A58FF3E5C0AB}" dt="2018-04-15T05:06:24.682" v="1558" actId="1076"/>
          <ac:picMkLst>
            <pc:docMk/>
            <pc:sldMk cId="1568316168" sldId="262"/>
            <ac:picMk id="5" creationId="{7D14EF63-5451-4E29-8972-D9F34325DD82}"/>
          </ac:picMkLst>
        </pc:picChg>
        <pc:picChg chg="del mod">
          <ac:chgData name="Raphael Carlo Najera" userId="761c8738d7470ade" providerId="LiveId" clId="{C3451974-A41B-49B1-960A-A58FF3E5C0AB}" dt="2018-04-15T04:50:31.695" v="1542" actId="478"/>
          <ac:picMkLst>
            <pc:docMk/>
            <pc:sldMk cId="1568316168" sldId="262"/>
            <ac:picMk id="6" creationId="{D382E647-15BD-4B84-9DBA-133CD02562F2}"/>
          </ac:picMkLst>
        </pc:picChg>
        <pc:picChg chg="add mod">
          <ac:chgData name="Raphael Carlo Najera" userId="761c8738d7470ade" providerId="LiveId" clId="{C3451974-A41B-49B1-960A-A58FF3E5C0AB}" dt="2018-04-15T05:06:26.003" v="1559" actId="1076"/>
          <ac:picMkLst>
            <pc:docMk/>
            <pc:sldMk cId="1568316168" sldId="262"/>
            <ac:picMk id="7" creationId="{AAB48530-48D2-4C02-ACA9-C22D26C05817}"/>
          </ac:picMkLst>
        </pc:picChg>
        <pc:picChg chg="mod">
          <ac:chgData name="Raphael Carlo Najera" userId="761c8738d7470ade" providerId="LiveId" clId="{C3451974-A41B-49B1-960A-A58FF3E5C0AB}" dt="2018-04-15T05:06:29.226" v="1561" actId="1076"/>
          <ac:picMkLst>
            <pc:docMk/>
            <pc:sldMk cId="1568316168" sldId="262"/>
            <ac:picMk id="8" creationId="{C0BEC243-EF98-40C8-BC5B-BABB61CD5FF1}"/>
          </ac:picMkLst>
        </pc:picChg>
        <pc:picChg chg="mod">
          <ac:chgData name="Raphael Carlo Najera" userId="761c8738d7470ade" providerId="LiveId" clId="{C3451974-A41B-49B1-960A-A58FF3E5C0AB}" dt="2018-04-15T05:06:27.375" v="1560" actId="1076"/>
          <ac:picMkLst>
            <pc:docMk/>
            <pc:sldMk cId="1568316168" sldId="262"/>
            <ac:picMk id="10" creationId="{78D9C284-9DE8-4AA8-873B-F87E3FA86B5C}"/>
          </ac:picMkLst>
        </pc:picChg>
      </pc:sldChg>
      <pc:sldChg chg="addSp delSp modSp add">
        <pc:chgData name="Raphael Carlo Najera" userId="761c8738d7470ade" providerId="LiveId" clId="{C3451974-A41B-49B1-960A-A58FF3E5C0AB}" dt="2018-04-16T03:35:39.896" v="2316" actId="1076"/>
        <pc:sldMkLst>
          <pc:docMk/>
          <pc:sldMk cId="3634528831" sldId="265"/>
        </pc:sldMkLst>
        <pc:spChg chg="mod">
          <ac:chgData name="Raphael Carlo Najera" userId="761c8738d7470ade" providerId="LiveId" clId="{C3451974-A41B-49B1-960A-A58FF3E5C0AB}" dt="2018-04-16T03:24:27.320" v="2303" actId="207"/>
          <ac:spMkLst>
            <pc:docMk/>
            <pc:sldMk cId="3634528831" sldId="265"/>
            <ac:spMk id="2" creationId="{18790892-2421-49E7-BD84-46F542E7179F}"/>
          </ac:spMkLst>
        </pc:spChg>
        <pc:spChg chg="del">
          <ac:chgData name="Raphael Carlo Najera" userId="761c8738d7470ade" providerId="LiveId" clId="{C3451974-A41B-49B1-960A-A58FF3E5C0AB}" dt="2018-04-16T03:17:58.455" v="2206" actId="1076"/>
          <ac:spMkLst>
            <pc:docMk/>
            <pc:sldMk cId="3634528831" sldId="265"/>
            <ac:spMk id="3" creationId="{71F14E2A-A78B-438C-A2EA-988CEBF5C7DB}"/>
          </ac:spMkLst>
        </pc:spChg>
        <pc:spChg chg="add mod">
          <ac:chgData name="Raphael Carlo Najera" userId="761c8738d7470ade" providerId="LiveId" clId="{C3451974-A41B-49B1-960A-A58FF3E5C0AB}" dt="2018-04-16T03:18:31.322" v="2215" actId="1076"/>
          <ac:spMkLst>
            <pc:docMk/>
            <pc:sldMk cId="3634528831" sldId="265"/>
            <ac:spMk id="6" creationId="{761723FE-A18F-46E7-A2A1-B157359599B8}"/>
          </ac:spMkLst>
        </pc:spChg>
        <pc:spChg chg="add mod">
          <ac:chgData name="Raphael Carlo Najera" userId="761c8738d7470ade" providerId="LiveId" clId="{C3451974-A41B-49B1-960A-A58FF3E5C0AB}" dt="2018-04-16T03:24:31.120" v="2304" actId="403"/>
          <ac:spMkLst>
            <pc:docMk/>
            <pc:sldMk cId="3634528831" sldId="265"/>
            <ac:spMk id="11" creationId="{5FA62EC8-FB66-4D1D-AD30-8D4C30834F59}"/>
          </ac:spMkLst>
        </pc:spChg>
        <pc:picChg chg="add del mod">
          <ac:chgData name="Raphael Carlo Najera" userId="761c8738d7470ade" providerId="LiveId" clId="{C3451974-A41B-49B1-960A-A58FF3E5C0AB}" dt="2018-04-16T03:18:12.686" v="2210" actId="478"/>
          <ac:picMkLst>
            <pc:docMk/>
            <pc:sldMk cId="3634528831" sldId="265"/>
            <ac:picMk id="4" creationId="{052AF4EF-17DA-42D9-B1B9-8B9C6B36CFBC}"/>
          </ac:picMkLst>
        </pc:picChg>
        <pc:picChg chg="add mod">
          <ac:chgData name="Raphael Carlo Najera" userId="761c8738d7470ade" providerId="LiveId" clId="{C3451974-A41B-49B1-960A-A58FF3E5C0AB}" dt="2018-04-16T03:35:39.896" v="2316" actId="1076"/>
          <ac:picMkLst>
            <pc:docMk/>
            <pc:sldMk cId="3634528831" sldId="265"/>
            <ac:picMk id="7" creationId="{0E6172FC-5CC9-4AB0-B9F2-671342119766}"/>
          </ac:picMkLst>
        </pc:picChg>
        <pc:picChg chg="add mod">
          <ac:chgData name="Raphael Carlo Najera" userId="761c8738d7470ade" providerId="LiveId" clId="{C3451974-A41B-49B1-960A-A58FF3E5C0AB}" dt="2018-04-16T03:19:26.154" v="2227" actId="1076"/>
          <ac:picMkLst>
            <pc:docMk/>
            <pc:sldMk cId="3634528831" sldId="265"/>
            <ac:picMk id="8" creationId="{3B0ACBAF-2F81-47E4-962C-74D853EDC55A}"/>
          </ac:picMkLst>
        </pc:picChg>
        <pc:picChg chg="add mod">
          <ac:chgData name="Raphael Carlo Najera" userId="761c8738d7470ade" providerId="LiveId" clId="{C3451974-A41B-49B1-960A-A58FF3E5C0AB}" dt="2018-04-16T03:25:14.065" v="2306" actId="14100"/>
          <ac:picMkLst>
            <pc:docMk/>
            <pc:sldMk cId="3634528831" sldId="265"/>
            <ac:picMk id="9" creationId="{740F0569-C039-4D82-873B-08BBE5B154F9}"/>
          </ac:picMkLst>
        </pc:picChg>
        <pc:picChg chg="add mod">
          <ac:chgData name="Raphael Carlo Najera" userId="761c8738d7470ade" providerId="LiveId" clId="{C3451974-A41B-49B1-960A-A58FF3E5C0AB}" dt="2018-04-16T03:25:16.373" v="2307" actId="14100"/>
          <ac:picMkLst>
            <pc:docMk/>
            <pc:sldMk cId="3634528831" sldId="265"/>
            <ac:picMk id="10" creationId="{FDA9A8CE-5F6D-45C0-AF3E-C505FE62B48D}"/>
          </ac:picMkLst>
        </pc:picChg>
      </pc:sldChg>
      <pc:sldChg chg="modSp">
        <pc:chgData name="Raphael Carlo Najera" userId="761c8738d7470ade" providerId="LiveId" clId="{C3451974-A41B-49B1-960A-A58FF3E5C0AB}" dt="2018-04-16T03:48:08.579" v="2325" actId="20577"/>
        <pc:sldMkLst>
          <pc:docMk/>
          <pc:sldMk cId="544115633" sldId="268"/>
        </pc:sldMkLst>
        <pc:spChg chg="mod">
          <ac:chgData name="Raphael Carlo Najera" userId="761c8738d7470ade" providerId="LiveId" clId="{C3451974-A41B-49B1-960A-A58FF3E5C0AB}" dt="2018-04-16T03:48:08.579" v="2325" actId="20577"/>
          <ac:spMkLst>
            <pc:docMk/>
            <pc:sldMk cId="544115633" sldId="268"/>
            <ac:spMk id="3" creationId="{F84EC233-C008-4125-BB98-1FE9339ABACD}"/>
          </ac:spMkLst>
        </pc:spChg>
      </pc:sldChg>
      <pc:sldChg chg="addSp delSp modSp add">
        <pc:chgData name="Raphael Carlo Najera" userId="761c8738d7470ade" providerId="LiveId" clId="{C3451974-A41B-49B1-960A-A58FF3E5C0AB}" dt="2018-04-16T03:30:04.742" v="2314" actId="403"/>
        <pc:sldMkLst>
          <pc:docMk/>
          <pc:sldMk cId="3095383023" sldId="270"/>
        </pc:sldMkLst>
        <pc:spChg chg="mod">
          <ac:chgData name="Raphael Carlo Najera" userId="761c8738d7470ade" providerId="LiveId" clId="{C3451974-A41B-49B1-960A-A58FF3E5C0AB}" dt="2018-04-16T03:30:04.742" v="2314" actId="403"/>
          <ac:spMkLst>
            <pc:docMk/>
            <pc:sldMk cId="3095383023" sldId="270"/>
            <ac:spMk id="2" creationId="{E3FC6EED-C637-426E-8111-764FA5E913D9}"/>
          </ac:spMkLst>
        </pc:spChg>
        <pc:picChg chg="add mod">
          <ac:chgData name="Raphael Carlo Najera" userId="761c8738d7470ade" providerId="LiveId" clId="{C3451974-A41B-49B1-960A-A58FF3E5C0AB}" dt="2018-04-16T03:22:59.682" v="2281" actId="14100"/>
          <ac:picMkLst>
            <pc:docMk/>
            <pc:sldMk cId="3095383023" sldId="270"/>
            <ac:picMk id="4" creationId="{653E82F5-4DFD-4542-B7AA-B3B3D77A4B9F}"/>
          </ac:picMkLst>
        </pc:picChg>
        <pc:picChg chg="add del mod">
          <ac:chgData name="Raphael Carlo Najera" userId="761c8738d7470ade" providerId="LiveId" clId="{C3451974-A41B-49B1-960A-A58FF3E5C0AB}" dt="2018-04-16T03:26:06.029" v="2308" actId="478"/>
          <ac:picMkLst>
            <pc:docMk/>
            <pc:sldMk cId="3095383023" sldId="270"/>
            <ac:picMk id="5" creationId="{7F1E61FB-3DF0-4AF5-90E0-C71D760D88EB}"/>
          </ac:picMkLst>
        </pc:picChg>
        <pc:picChg chg="add mod">
          <ac:chgData name="Raphael Carlo Najera" userId="761c8738d7470ade" providerId="LiveId" clId="{C3451974-A41B-49B1-960A-A58FF3E5C0AB}" dt="2018-04-16T03:22:57.540" v="2280" actId="14100"/>
          <ac:picMkLst>
            <pc:docMk/>
            <pc:sldMk cId="3095383023" sldId="270"/>
            <ac:picMk id="6" creationId="{C1CA3693-067D-4CE6-8220-D35AE829FE91}"/>
          </ac:picMkLst>
        </pc:picChg>
        <pc:picChg chg="add mod">
          <ac:chgData name="Raphael Carlo Najera" userId="761c8738d7470ade" providerId="LiveId" clId="{C3451974-A41B-49B1-960A-A58FF3E5C0AB}" dt="2018-04-16T03:23:16.632" v="2284" actId="1076"/>
          <ac:picMkLst>
            <pc:docMk/>
            <pc:sldMk cId="3095383023" sldId="270"/>
            <ac:picMk id="7" creationId="{7588B954-B0C0-4635-8422-3700B96CED2F}"/>
          </ac:picMkLst>
        </pc:picChg>
        <pc:picChg chg="add mod">
          <ac:chgData name="Raphael Carlo Najera" userId="761c8738d7470ade" providerId="LiveId" clId="{C3451974-A41B-49B1-960A-A58FF3E5C0AB}" dt="2018-04-16T03:26:24.041" v="2312" actId="14100"/>
          <ac:picMkLst>
            <pc:docMk/>
            <pc:sldMk cId="3095383023" sldId="270"/>
            <ac:picMk id="8" creationId="{F17D49F7-0AE8-44B0-BE99-461B996F70FF}"/>
          </ac:picMkLst>
        </pc:picChg>
      </pc:sldChg>
      <pc:sldChg chg="addSp delSp modSp add">
        <pc:chgData name="Raphael Carlo Najera" userId="761c8738d7470ade" providerId="LiveId" clId="{C3451974-A41B-49B1-960A-A58FF3E5C0AB}" dt="2018-04-16T03:25:05.595" v="2305" actId="14100"/>
        <pc:sldMkLst>
          <pc:docMk/>
          <pc:sldMk cId="1900959374" sldId="271"/>
        </pc:sldMkLst>
        <pc:spChg chg="mod">
          <ac:chgData name="Raphael Carlo Najera" userId="761c8738d7470ade" providerId="LiveId" clId="{C3451974-A41B-49B1-960A-A58FF3E5C0AB}" dt="2018-04-16T03:24:11.011" v="2298" actId="1076"/>
          <ac:spMkLst>
            <pc:docMk/>
            <pc:sldMk cId="1900959374" sldId="271"/>
            <ac:spMk id="2" creationId="{DA03EFAA-306B-4768-A069-D8A115C46E82}"/>
          </ac:spMkLst>
        </pc:spChg>
        <pc:spChg chg="del">
          <ac:chgData name="Raphael Carlo Najera" userId="761c8738d7470ade" providerId="LiveId" clId="{C3451974-A41B-49B1-960A-A58FF3E5C0AB}" dt="2018-04-16T03:23:38.043" v="2286" actId="14100"/>
          <ac:spMkLst>
            <pc:docMk/>
            <pc:sldMk cId="1900959374" sldId="271"/>
            <ac:spMk id="3" creationId="{FC1754A6-0E9C-4FFB-AE45-F2B2F5B70BE7}"/>
          </ac:spMkLst>
        </pc:spChg>
        <pc:picChg chg="add mod">
          <ac:chgData name="Raphael Carlo Najera" userId="761c8738d7470ade" providerId="LiveId" clId="{C3451974-A41B-49B1-960A-A58FF3E5C0AB}" dt="2018-04-16T03:24:00.651" v="2293" actId="1076"/>
          <ac:picMkLst>
            <pc:docMk/>
            <pc:sldMk cId="1900959374" sldId="271"/>
            <ac:picMk id="4" creationId="{D350A64A-57BE-4180-BFE1-55BA3E5938A0}"/>
          </ac:picMkLst>
        </pc:picChg>
        <pc:picChg chg="add mod">
          <ac:chgData name="Raphael Carlo Najera" userId="761c8738d7470ade" providerId="LiveId" clId="{C3451974-A41B-49B1-960A-A58FF3E5C0AB}" dt="2018-04-16T03:25:05.595" v="2305" actId="14100"/>
          <ac:picMkLst>
            <pc:docMk/>
            <pc:sldMk cId="1900959374" sldId="271"/>
            <ac:picMk id="5" creationId="{57F0C321-E43D-4796-A44C-552A1EC58888}"/>
          </ac:picMkLst>
        </pc:picChg>
      </pc:sldChg>
    </pc:docChg>
  </pc:docChgLst>
  <pc:docChgLst>
    <pc:chgData name="Adrian Caprini" userId="15bd48a1a5cb295a" providerId="Windows Live" clId="Web-{19468730-A97B-43D6-B24F-975BA7F0BA99}"/>
    <pc:docChg chg="modSld">
      <pc:chgData name="Adrian Caprini" userId="15bd48a1a5cb295a" providerId="Windows Live" clId="Web-{19468730-A97B-43D6-B24F-975BA7F0BA99}" dt="2018-04-13T18:23:58.173" v="765"/>
      <pc:docMkLst>
        <pc:docMk/>
      </pc:docMkLst>
      <pc:sldChg chg="modSp">
        <pc:chgData name="Adrian Caprini" userId="15bd48a1a5cb295a" providerId="Windows Live" clId="Web-{19468730-A97B-43D6-B24F-975BA7F0BA99}" dt="2018-04-13T17:48:34.572" v="47"/>
        <pc:sldMkLst>
          <pc:docMk/>
          <pc:sldMk cId="1115842178" sldId="256"/>
        </pc:sldMkLst>
        <pc:spChg chg="mod">
          <ac:chgData name="Adrian Caprini" userId="15bd48a1a5cb295a" providerId="Windows Live" clId="Web-{19468730-A97B-43D6-B24F-975BA7F0BA99}" dt="2018-04-13T17:48:34.572" v="47"/>
          <ac:spMkLst>
            <pc:docMk/>
            <pc:sldMk cId="1115842178" sldId="256"/>
            <ac:spMk id="2" creationId="{4654023B-5A1F-40BE-80E6-A79100AEC804}"/>
          </ac:spMkLst>
        </pc:spChg>
      </pc:sldChg>
      <pc:sldChg chg="modSp">
        <pc:chgData name="Adrian Caprini" userId="15bd48a1a5cb295a" providerId="Windows Live" clId="Web-{19468730-A97B-43D6-B24F-975BA7F0BA99}" dt="2018-04-13T18:08:54.363" v="696"/>
        <pc:sldMkLst>
          <pc:docMk/>
          <pc:sldMk cId="3594741554" sldId="257"/>
        </pc:sldMkLst>
        <pc:spChg chg="mod">
          <ac:chgData name="Adrian Caprini" userId="15bd48a1a5cb295a" providerId="Windows Live" clId="Web-{19468730-A97B-43D6-B24F-975BA7F0BA99}" dt="2018-04-13T17:46:18.453" v="2"/>
          <ac:spMkLst>
            <pc:docMk/>
            <pc:sldMk cId="3594741554" sldId="257"/>
            <ac:spMk id="2" creationId="{36CDA2BE-3E47-46A2-9FFD-955CC7B1FEDF}"/>
          </ac:spMkLst>
        </pc:spChg>
        <pc:spChg chg="mod">
          <ac:chgData name="Adrian Caprini" userId="15bd48a1a5cb295a" providerId="Windows Live" clId="Web-{19468730-A97B-43D6-B24F-975BA7F0BA99}" dt="2018-04-13T18:08:54.363" v="696"/>
          <ac:spMkLst>
            <pc:docMk/>
            <pc:sldMk cId="3594741554" sldId="257"/>
            <ac:spMk id="3" creationId="{C7539FAC-3BA6-4AC3-B3FB-45E03B99A0C7}"/>
          </ac:spMkLst>
        </pc:spChg>
      </pc:sldChg>
      <pc:sldChg chg="modSp">
        <pc:chgData name="Adrian Caprini" userId="15bd48a1a5cb295a" providerId="Windows Live" clId="Web-{19468730-A97B-43D6-B24F-975BA7F0BA99}" dt="2018-04-13T18:00:10.313" v="356"/>
        <pc:sldMkLst>
          <pc:docMk/>
          <pc:sldMk cId="1596240558" sldId="258"/>
        </pc:sldMkLst>
        <pc:spChg chg="mod">
          <ac:chgData name="Adrian Caprini" userId="15bd48a1a5cb295a" providerId="Windows Live" clId="Web-{19468730-A97B-43D6-B24F-975BA7F0BA99}" dt="2018-04-13T18:00:05.782" v="353"/>
          <ac:spMkLst>
            <pc:docMk/>
            <pc:sldMk cId="1596240558" sldId="258"/>
            <ac:spMk id="2" creationId="{A2308D85-7699-47B5-9441-0F53DE3536E7}"/>
          </ac:spMkLst>
        </pc:spChg>
        <pc:spChg chg="mod">
          <ac:chgData name="Adrian Caprini" userId="15bd48a1a5cb295a" providerId="Windows Live" clId="Web-{19468730-A97B-43D6-B24F-975BA7F0BA99}" dt="2018-04-13T18:00:10.313" v="356"/>
          <ac:spMkLst>
            <pc:docMk/>
            <pc:sldMk cId="1596240558" sldId="258"/>
            <ac:spMk id="3" creationId="{C6870C00-50E1-46E1-8B29-3EB30CB53A29}"/>
          </ac:spMkLst>
        </pc:spChg>
      </pc:sldChg>
      <pc:sldChg chg="modSp">
        <pc:chgData name="Adrian Caprini" userId="15bd48a1a5cb295a" providerId="Windows Live" clId="Web-{19468730-A97B-43D6-B24F-975BA7F0BA99}" dt="2018-04-13T17:59:39.093" v="346"/>
        <pc:sldMkLst>
          <pc:docMk/>
          <pc:sldMk cId="4038375649" sldId="259"/>
        </pc:sldMkLst>
        <pc:spChg chg="mod">
          <ac:chgData name="Adrian Caprini" userId="15bd48a1a5cb295a" providerId="Windows Live" clId="Web-{19468730-A97B-43D6-B24F-975BA7F0BA99}" dt="2018-04-13T17:59:39.093" v="346"/>
          <ac:spMkLst>
            <pc:docMk/>
            <pc:sldMk cId="4038375649" sldId="259"/>
            <ac:spMk id="2" creationId="{E5B88CC7-EA96-4017-B625-03219AF1948E}"/>
          </ac:spMkLst>
        </pc:spChg>
        <pc:spChg chg="mod">
          <ac:chgData name="Adrian Caprini" userId="15bd48a1a5cb295a" providerId="Windows Live" clId="Web-{19468730-A97B-43D6-B24F-975BA7F0BA99}" dt="2018-04-13T17:59:30.468" v="343"/>
          <ac:spMkLst>
            <pc:docMk/>
            <pc:sldMk cId="4038375649" sldId="259"/>
            <ac:spMk id="3" creationId="{9124675F-FECF-44D7-8B8A-F6514A9A8FF0}"/>
          </ac:spMkLst>
        </pc:spChg>
      </pc:sldChg>
      <pc:sldChg chg="modSp">
        <pc:chgData name="Adrian Caprini" userId="15bd48a1a5cb295a" providerId="Windows Live" clId="Web-{19468730-A97B-43D6-B24F-975BA7F0BA99}" dt="2018-04-13T18:10:10.897" v="702"/>
        <pc:sldMkLst>
          <pc:docMk/>
          <pc:sldMk cId="4028927120" sldId="260"/>
        </pc:sldMkLst>
        <pc:spChg chg="mod">
          <ac:chgData name="Adrian Caprini" userId="15bd48a1a5cb295a" providerId="Windows Live" clId="Web-{19468730-A97B-43D6-B24F-975BA7F0BA99}" dt="2018-04-13T18:10:10.897" v="702"/>
          <ac:spMkLst>
            <pc:docMk/>
            <pc:sldMk cId="4028927120" sldId="260"/>
            <ac:spMk id="2" creationId="{5EC793C6-31EE-4EC1-B4CD-D43540F9B233}"/>
          </ac:spMkLst>
        </pc:spChg>
        <pc:spChg chg="mod">
          <ac:chgData name="Adrian Caprini" userId="15bd48a1a5cb295a" providerId="Windows Live" clId="Web-{19468730-A97B-43D6-B24F-975BA7F0BA99}" dt="2018-04-13T18:10:03.616" v="699"/>
          <ac:spMkLst>
            <pc:docMk/>
            <pc:sldMk cId="4028927120" sldId="260"/>
            <ac:spMk id="3" creationId="{58623721-AE72-4C4D-BC2A-D6AA17D66B91}"/>
          </ac:spMkLst>
        </pc:spChg>
      </pc:sldChg>
      <pc:sldChg chg="modSp">
        <pc:chgData name="Adrian Caprini" userId="15bd48a1a5cb295a" providerId="Windows Live" clId="Web-{19468730-A97B-43D6-B24F-975BA7F0BA99}" dt="2018-04-13T17:48:00.009" v="35"/>
        <pc:sldMkLst>
          <pc:docMk/>
          <pc:sldMk cId="817689793" sldId="261"/>
        </pc:sldMkLst>
        <pc:spChg chg="mod">
          <ac:chgData name="Adrian Caprini" userId="15bd48a1a5cb295a" providerId="Windows Live" clId="Web-{19468730-A97B-43D6-B24F-975BA7F0BA99}" dt="2018-04-13T17:47:53.836" v="32"/>
          <ac:spMkLst>
            <pc:docMk/>
            <pc:sldMk cId="817689793" sldId="261"/>
            <ac:spMk id="2" creationId="{3B8BCAF9-CD99-4278-9DE9-51E84C35FB4B}"/>
          </ac:spMkLst>
        </pc:spChg>
        <pc:spChg chg="mod">
          <ac:chgData name="Adrian Caprini" userId="15bd48a1a5cb295a" providerId="Windows Live" clId="Web-{19468730-A97B-43D6-B24F-975BA7F0BA99}" dt="2018-04-13T17:48:00.009" v="35"/>
          <ac:spMkLst>
            <pc:docMk/>
            <pc:sldMk cId="817689793" sldId="261"/>
            <ac:spMk id="3" creationId="{6E4A597C-444C-498A-92DD-994289DFC339}"/>
          </ac:spMkLst>
        </pc:spChg>
      </pc:sldChg>
      <pc:sldChg chg="addSp delSp modSp">
        <pc:chgData name="Adrian Caprini" userId="15bd48a1a5cb295a" providerId="Windows Live" clId="Web-{19468730-A97B-43D6-B24F-975BA7F0BA99}" dt="2018-04-13T18:23:56.095" v="763"/>
        <pc:sldMkLst>
          <pc:docMk/>
          <pc:sldMk cId="1568316168" sldId="262"/>
        </pc:sldMkLst>
        <pc:spChg chg="mod">
          <ac:chgData name="Adrian Caprini" userId="15bd48a1a5cb295a" providerId="Windows Live" clId="Web-{19468730-A97B-43D6-B24F-975BA7F0BA99}" dt="2018-04-13T18:23:56.095" v="763"/>
          <ac:spMkLst>
            <pc:docMk/>
            <pc:sldMk cId="1568316168" sldId="262"/>
            <ac:spMk id="2" creationId="{FDBE6608-F651-4957-AE80-5BF45828A449}"/>
          </ac:spMkLst>
        </pc:spChg>
        <pc:spChg chg="mod">
          <ac:chgData name="Adrian Caprini" userId="15bd48a1a5cb295a" providerId="Windows Live" clId="Web-{19468730-A97B-43D6-B24F-975BA7F0BA99}" dt="2018-04-13T18:23:47.720" v="760"/>
          <ac:spMkLst>
            <pc:docMk/>
            <pc:sldMk cId="1568316168" sldId="262"/>
            <ac:spMk id="3" creationId="{75BABEBF-4A5F-4A65-9E41-1CFC5FD04DCA}"/>
          </ac:spMkLst>
        </pc:spChg>
        <pc:picChg chg="add del mod">
          <ac:chgData name="Adrian Caprini" userId="15bd48a1a5cb295a" providerId="Windows Live" clId="Web-{19468730-A97B-43D6-B24F-975BA7F0BA99}" dt="2018-04-13T18:21:05.424" v="734"/>
          <ac:picMkLst>
            <pc:docMk/>
            <pc:sldMk cId="1568316168" sldId="262"/>
            <ac:picMk id="4" creationId="{88A437FE-DA62-44AB-BF3D-6305F989C921}"/>
          </ac:picMkLst>
        </pc:picChg>
        <pc:picChg chg="add del mod">
          <ac:chgData name="Adrian Caprini" userId="15bd48a1a5cb295a" providerId="Windows Live" clId="Web-{19468730-A97B-43D6-B24F-975BA7F0BA99}" dt="2018-04-13T18:23:22.138" v="754"/>
          <ac:picMkLst>
            <pc:docMk/>
            <pc:sldMk cId="1568316168" sldId="262"/>
            <ac:picMk id="6" creationId="{D382E647-15BD-4B84-9DBA-133CD02562F2}"/>
          </ac:picMkLst>
        </pc:picChg>
        <pc:picChg chg="add mod">
          <ac:chgData name="Adrian Caprini" userId="15bd48a1a5cb295a" providerId="Windows Live" clId="Web-{19468730-A97B-43D6-B24F-975BA7F0BA99}" dt="2018-04-13T18:23:24.122" v="755"/>
          <ac:picMkLst>
            <pc:docMk/>
            <pc:sldMk cId="1568316168" sldId="262"/>
            <ac:picMk id="8" creationId="{C0BEC243-EF98-40C8-BC5B-BABB61CD5FF1}"/>
          </ac:picMkLst>
        </pc:picChg>
        <pc:picChg chg="add del mod">
          <ac:chgData name="Adrian Caprini" userId="15bd48a1a5cb295a" providerId="Windows Live" clId="Web-{19468730-A97B-43D6-B24F-975BA7F0BA99}" dt="2018-04-13T18:23:18.372" v="753"/>
          <ac:picMkLst>
            <pc:docMk/>
            <pc:sldMk cId="1568316168" sldId="262"/>
            <ac:picMk id="10" creationId="{78D9C284-9DE8-4AA8-873B-F87E3FA86B5C}"/>
          </ac:picMkLst>
        </pc:picChg>
      </pc:sldChg>
      <pc:sldChg chg="modSp">
        <pc:chgData name="Adrian Caprini" userId="15bd48a1a5cb295a" providerId="Windows Live" clId="Web-{19468730-A97B-43D6-B24F-975BA7F0BA99}" dt="2018-04-13T17:48:11.212" v="41"/>
        <pc:sldMkLst>
          <pc:docMk/>
          <pc:sldMk cId="3132840444" sldId="263"/>
        </pc:sldMkLst>
        <pc:spChg chg="mod">
          <ac:chgData name="Adrian Caprini" userId="15bd48a1a5cb295a" providerId="Windows Live" clId="Web-{19468730-A97B-43D6-B24F-975BA7F0BA99}" dt="2018-04-13T17:48:11.212" v="41"/>
          <ac:spMkLst>
            <pc:docMk/>
            <pc:sldMk cId="3132840444" sldId="263"/>
            <ac:spMk id="2" creationId="{C6B73336-1468-44BF-A73C-B186FB343815}"/>
          </ac:spMkLst>
        </pc:spChg>
      </pc:sldChg>
      <pc:sldChg chg="modSp">
        <pc:chgData name="Adrian Caprini" userId="15bd48a1a5cb295a" providerId="Windows Live" clId="Web-{19468730-A97B-43D6-B24F-975BA7F0BA99}" dt="2018-04-13T17:48:24.837" v="44"/>
        <pc:sldMkLst>
          <pc:docMk/>
          <pc:sldMk cId="649218694" sldId="264"/>
        </pc:sldMkLst>
        <pc:spChg chg="mod">
          <ac:chgData name="Adrian Caprini" userId="15bd48a1a5cb295a" providerId="Windows Live" clId="Web-{19468730-A97B-43D6-B24F-975BA7F0BA99}" dt="2018-04-13T17:48:24.837" v="44"/>
          <ac:spMkLst>
            <pc:docMk/>
            <pc:sldMk cId="649218694" sldId="264"/>
            <ac:spMk id="2" creationId="{FB7E82B1-4F71-4539-8D68-7B3EFF4D46C0}"/>
          </ac:spMkLst>
        </pc:spChg>
      </pc:sldChg>
    </pc:docChg>
  </pc:docChgLst>
  <pc:docChgLst>
    <pc:chgData name="Adrian Caprini" userId="15bd48a1a5cb295a" providerId="Windows Live" clId="Web-{F397BB4D-33A0-4955-A3D9-82C1350A2151}"/>
    <pc:docChg chg="modSld">
      <pc:chgData name="Adrian Caprini" userId="15bd48a1a5cb295a" providerId="Windows Live" clId="Web-{F397BB4D-33A0-4955-A3D9-82C1350A2151}" dt="2018-04-13T19:03:02.633" v="17"/>
      <pc:docMkLst>
        <pc:docMk/>
      </pc:docMkLst>
      <pc:sldChg chg="addSp delSp modSp">
        <pc:chgData name="Adrian Caprini" userId="15bd48a1a5cb295a" providerId="Windows Live" clId="Web-{F397BB4D-33A0-4955-A3D9-82C1350A2151}" dt="2018-04-13T19:03:02.633" v="17"/>
        <pc:sldMkLst>
          <pc:docMk/>
          <pc:sldMk cId="4038375649" sldId="259"/>
        </pc:sldMkLst>
        <pc:spChg chg="mod">
          <ac:chgData name="Adrian Caprini" userId="15bd48a1a5cb295a" providerId="Windows Live" clId="Web-{F397BB4D-33A0-4955-A3D9-82C1350A2151}" dt="2018-04-13T18:56:28.587" v="0"/>
          <ac:spMkLst>
            <pc:docMk/>
            <pc:sldMk cId="4038375649" sldId="259"/>
            <ac:spMk id="3" creationId="{9124675F-FECF-44D7-8B8A-F6514A9A8FF0}"/>
          </ac:spMkLst>
        </pc:spChg>
        <pc:picChg chg="add del mod">
          <ac:chgData name="Adrian Caprini" userId="15bd48a1a5cb295a" providerId="Windows Live" clId="Web-{F397BB4D-33A0-4955-A3D9-82C1350A2151}" dt="2018-04-13T19:01:15.739" v="12"/>
          <ac:picMkLst>
            <pc:docMk/>
            <pc:sldMk cId="4038375649" sldId="259"/>
            <ac:picMk id="4" creationId="{ACB8EB93-33F9-4A19-95C0-3F3F2DF8D8B6}"/>
          </ac:picMkLst>
        </pc:picChg>
        <pc:picChg chg="add mod">
          <ac:chgData name="Adrian Caprini" userId="15bd48a1a5cb295a" providerId="Windows Live" clId="Web-{F397BB4D-33A0-4955-A3D9-82C1350A2151}" dt="2018-04-13T19:03:02.633" v="17"/>
          <ac:picMkLst>
            <pc:docMk/>
            <pc:sldMk cId="4038375649" sldId="259"/>
            <ac:picMk id="6" creationId="{E549F2A3-8621-4452-A07F-53645518B37C}"/>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C905A01-52A6-4B8D-8002-3160C1CCE36E}" type="datetimeFigureOut">
              <a:rPr lang="en-US" smtClean="0"/>
              <a:t>4/16/2018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58704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88543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2561647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4289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114970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905A01-52A6-4B8D-8002-3160C1CCE36E}"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42774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905A01-52A6-4B8D-8002-3160C1CCE36E}"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2114419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05A01-52A6-4B8D-8002-3160C1CCE36E}"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195116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05A01-52A6-4B8D-8002-3160C1CCE36E}"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198118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05A01-52A6-4B8D-8002-3160C1CCE36E}"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120015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905A01-52A6-4B8D-8002-3160C1CCE36E}"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175968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16408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05A01-52A6-4B8D-8002-3160C1CCE36E}"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23423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905A01-52A6-4B8D-8002-3160C1CCE36E}"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216645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5A01-52A6-4B8D-8002-3160C1CCE36E}"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309538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130557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905A01-52A6-4B8D-8002-3160C1CCE36E}"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7882E-CC88-4A5B-BBE5-702D23F0B542}" type="slidenum">
              <a:rPr lang="en-US" smtClean="0"/>
              <a:t>‹#›</a:t>
            </a:fld>
            <a:endParaRPr lang="en-US"/>
          </a:p>
        </p:txBody>
      </p:sp>
    </p:spTree>
    <p:extLst>
      <p:ext uri="{BB962C8B-B14F-4D97-AF65-F5344CB8AC3E}">
        <p14:creationId xmlns:p14="http://schemas.microsoft.com/office/powerpoint/2010/main" val="80117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905A01-52A6-4B8D-8002-3160C1CCE36E}" type="datetimeFigureOut">
              <a:rPr lang="en-US" smtClean="0"/>
              <a:t>4/16/2018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447882E-CC88-4A5B-BBE5-702D23F0B542}" type="slidenum">
              <a:rPr lang="en-US" smtClean="0"/>
              <a:t>‹#›</a:t>
            </a:fld>
            <a:endParaRPr lang="en-US"/>
          </a:p>
        </p:txBody>
      </p:sp>
    </p:spTree>
    <p:extLst>
      <p:ext uri="{BB962C8B-B14F-4D97-AF65-F5344CB8AC3E}">
        <p14:creationId xmlns:p14="http://schemas.microsoft.com/office/powerpoint/2010/main" val="88130438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023B-5A1F-40BE-80E6-A79100AEC804}"/>
              </a:ext>
            </a:extLst>
          </p:cNvPr>
          <p:cNvSpPr>
            <a:spLocks noGrp="1"/>
          </p:cNvSpPr>
          <p:nvPr>
            <p:ph type="ctrTitle"/>
          </p:nvPr>
        </p:nvSpPr>
        <p:spPr/>
        <p:txBody>
          <a:bodyPr/>
          <a:lstStyle/>
          <a:p>
            <a:r>
              <a:rPr lang="en-US" dirty="0">
                <a:solidFill>
                  <a:srgbClr val="0070C0"/>
                </a:solidFill>
              </a:rPr>
              <a:t>Solar Capstone Project</a:t>
            </a:r>
          </a:p>
        </p:txBody>
      </p:sp>
      <p:sp>
        <p:nvSpPr>
          <p:cNvPr id="3" name="Subtitle 2">
            <a:extLst>
              <a:ext uri="{FF2B5EF4-FFF2-40B4-BE49-F238E27FC236}">
                <a16:creationId xmlns:a16="http://schemas.microsoft.com/office/drawing/2014/main" id="{10576007-626B-4F94-9C3A-0576BB0A50DF}"/>
              </a:ext>
            </a:extLst>
          </p:cNvPr>
          <p:cNvSpPr>
            <a:spLocks noGrp="1"/>
          </p:cNvSpPr>
          <p:nvPr>
            <p:ph type="subTitle" idx="1"/>
          </p:nvPr>
        </p:nvSpPr>
        <p:spPr/>
        <p:txBody>
          <a:bodyPr>
            <a:normAutofit/>
          </a:bodyPr>
          <a:lstStyle/>
          <a:p>
            <a:pPr algn="r"/>
            <a:r>
              <a:rPr lang="en-US" sz="1600" dirty="0">
                <a:effectLst/>
                <a:latin typeface="Arial" panose="020B0604020202020204" pitchFamily="34" charset="0"/>
                <a:cs typeface="Arial" panose="020B0604020202020204" pitchFamily="34" charset="0"/>
              </a:rPr>
              <a:t>Johnson </a:t>
            </a:r>
            <a:r>
              <a:rPr lang="en-US" sz="1600" dirty="0" err="1">
                <a:effectLst/>
                <a:latin typeface="Arial" panose="020B0604020202020204" pitchFamily="34" charset="0"/>
                <a:cs typeface="Arial" panose="020B0604020202020204" pitchFamily="34" charset="0"/>
              </a:rPr>
              <a:t>LiANG</a:t>
            </a:r>
            <a:endParaRPr lang="en-US" sz="1600" dirty="0">
              <a:effectLst/>
              <a:latin typeface="Arial" panose="020B0604020202020204" pitchFamily="34" charset="0"/>
              <a:cs typeface="Arial" panose="020B0604020202020204" pitchFamily="34" charset="0"/>
            </a:endParaRPr>
          </a:p>
          <a:p>
            <a:pPr algn="r"/>
            <a:r>
              <a:rPr lang="en-US" sz="1600" dirty="0">
                <a:effectLst/>
                <a:latin typeface="Arial" panose="020B0604020202020204" pitchFamily="34" charset="0"/>
                <a:cs typeface="Arial" panose="020B0604020202020204" pitchFamily="34" charset="0"/>
              </a:rPr>
              <a:t>Raphael Najera</a:t>
            </a:r>
          </a:p>
          <a:p>
            <a:pPr algn="r"/>
            <a:r>
              <a:rPr lang="en-US" sz="1600" dirty="0">
                <a:effectLst/>
                <a:latin typeface="Arial" panose="020B0604020202020204" pitchFamily="34" charset="0"/>
                <a:cs typeface="Arial" panose="020B0604020202020204" pitchFamily="34" charset="0"/>
              </a:rPr>
              <a:t>Adrian Caprini</a:t>
            </a:r>
          </a:p>
        </p:txBody>
      </p:sp>
    </p:spTree>
    <p:extLst>
      <p:ext uri="{BB962C8B-B14F-4D97-AF65-F5344CB8AC3E}">
        <p14:creationId xmlns:p14="http://schemas.microsoft.com/office/powerpoint/2010/main" val="1115842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0892-2421-49E7-BD84-46F542E7179F}"/>
              </a:ext>
            </a:extLst>
          </p:cNvPr>
          <p:cNvSpPr>
            <a:spLocks noGrp="1"/>
          </p:cNvSpPr>
          <p:nvPr>
            <p:ph type="title"/>
          </p:nvPr>
        </p:nvSpPr>
        <p:spPr>
          <a:xfrm>
            <a:off x="1087240" y="615292"/>
            <a:ext cx="9905998" cy="1478570"/>
          </a:xfrm>
        </p:spPr>
        <p:txBody>
          <a:bodyPr/>
          <a:lstStyle/>
          <a:p>
            <a:r>
              <a:rPr lang="en-US" sz="6000" dirty="0"/>
              <a:t>PV1</a:t>
            </a:r>
            <a:br>
              <a:rPr lang="en-US" dirty="0">
                <a:solidFill>
                  <a:srgbClr val="7C2C11"/>
                </a:solidFill>
              </a:rPr>
            </a:br>
            <a:endParaRPr lang="en-US" dirty="0"/>
          </a:p>
        </p:txBody>
      </p:sp>
      <p:sp>
        <p:nvSpPr>
          <p:cNvPr id="6" name="Content Placeholder 5">
            <a:extLst>
              <a:ext uri="{FF2B5EF4-FFF2-40B4-BE49-F238E27FC236}">
                <a16:creationId xmlns:a16="http://schemas.microsoft.com/office/drawing/2014/main" id="{761723FE-A18F-46E7-A2A1-B157359599B8}"/>
              </a:ext>
            </a:extLst>
          </p:cNvPr>
          <p:cNvSpPr>
            <a:spLocks noGrp="1"/>
          </p:cNvSpPr>
          <p:nvPr>
            <p:ph idx="1"/>
          </p:nvPr>
        </p:nvSpPr>
        <p:spPr>
          <a:xfrm>
            <a:off x="1141413" y="2241794"/>
            <a:ext cx="9905999" cy="3541714"/>
          </a:xfrm>
        </p:spPr>
        <p:txBody>
          <a:bodyPr/>
          <a:lstStyle/>
          <a:p>
            <a:endParaRPr lang="en-US" dirty="0"/>
          </a:p>
        </p:txBody>
      </p:sp>
      <p:pic>
        <p:nvPicPr>
          <p:cNvPr id="7" name="Picture 6">
            <a:extLst>
              <a:ext uri="{FF2B5EF4-FFF2-40B4-BE49-F238E27FC236}">
                <a16:creationId xmlns:a16="http://schemas.microsoft.com/office/drawing/2014/main" id="{0E6172FC-5CC9-4AB0-B9F2-671342119766}"/>
              </a:ext>
            </a:extLst>
          </p:cNvPr>
          <p:cNvPicPr>
            <a:picLocks noChangeAspect="1"/>
          </p:cNvPicPr>
          <p:nvPr/>
        </p:nvPicPr>
        <p:blipFill>
          <a:blip r:embed="rId2"/>
          <a:stretch>
            <a:fillRect/>
          </a:stretch>
        </p:blipFill>
        <p:spPr>
          <a:xfrm>
            <a:off x="0" y="1586403"/>
            <a:ext cx="2781300" cy="5271597"/>
          </a:xfrm>
          <a:prstGeom prst="rect">
            <a:avLst/>
          </a:prstGeom>
        </p:spPr>
      </p:pic>
      <p:pic>
        <p:nvPicPr>
          <p:cNvPr id="8" name="Picture 7">
            <a:extLst>
              <a:ext uri="{FF2B5EF4-FFF2-40B4-BE49-F238E27FC236}">
                <a16:creationId xmlns:a16="http://schemas.microsoft.com/office/drawing/2014/main" id="{3B0ACBAF-2F81-47E4-962C-74D853EDC55A}"/>
              </a:ext>
            </a:extLst>
          </p:cNvPr>
          <p:cNvPicPr>
            <a:picLocks noChangeAspect="1"/>
          </p:cNvPicPr>
          <p:nvPr/>
        </p:nvPicPr>
        <p:blipFill>
          <a:blip r:embed="rId3"/>
          <a:stretch>
            <a:fillRect/>
          </a:stretch>
        </p:blipFill>
        <p:spPr>
          <a:xfrm>
            <a:off x="2781300" y="1586403"/>
            <a:ext cx="2781300" cy="5348257"/>
          </a:xfrm>
          <a:prstGeom prst="rect">
            <a:avLst/>
          </a:prstGeom>
        </p:spPr>
      </p:pic>
      <p:pic>
        <p:nvPicPr>
          <p:cNvPr id="9" name="Picture 8">
            <a:extLst>
              <a:ext uri="{FF2B5EF4-FFF2-40B4-BE49-F238E27FC236}">
                <a16:creationId xmlns:a16="http://schemas.microsoft.com/office/drawing/2014/main" id="{740F0569-C039-4D82-873B-08BBE5B154F9}"/>
              </a:ext>
            </a:extLst>
          </p:cNvPr>
          <p:cNvPicPr>
            <a:picLocks noChangeAspect="1"/>
          </p:cNvPicPr>
          <p:nvPr/>
        </p:nvPicPr>
        <p:blipFill>
          <a:blip r:embed="rId4"/>
          <a:stretch>
            <a:fillRect/>
          </a:stretch>
        </p:blipFill>
        <p:spPr>
          <a:xfrm>
            <a:off x="6040239" y="1586403"/>
            <a:ext cx="2919876" cy="5236198"/>
          </a:xfrm>
          <a:prstGeom prst="rect">
            <a:avLst/>
          </a:prstGeom>
        </p:spPr>
      </p:pic>
      <p:pic>
        <p:nvPicPr>
          <p:cNvPr id="10" name="Picture 9">
            <a:extLst>
              <a:ext uri="{FF2B5EF4-FFF2-40B4-BE49-F238E27FC236}">
                <a16:creationId xmlns:a16="http://schemas.microsoft.com/office/drawing/2014/main" id="{FDA9A8CE-5F6D-45C0-AF3E-C505FE62B48D}"/>
              </a:ext>
            </a:extLst>
          </p:cNvPr>
          <p:cNvPicPr>
            <a:picLocks noChangeAspect="1"/>
          </p:cNvPicPr>
          <p:nvPr/>
        </p:nvPicPr>
        <p:blipFill>
          <a:blip r:embed="rId5"/>
          <a:stretch>
            <a:fillRect/>
          </a:stretch>
        </p:blipFill>
        <p:spPr>
          <a:xfrm>
            <a:off x="8901377" y="1586403"/>
            <a:ext cx="3287447" cy="5445749"/>
          </a:xfrm>
          <a:prstGeom prst="rect">
            <a:avLst/>
          </a:prstGeom>
        </p:spPr>
      </p:pic>
      <p:sp>
        <p:nvSpPr>
          <p:cNvPr id="11" name="TextBox 10">
            <a:extLst>
              <a:ext uri="{FF2B5EF4-FFF2-40B4-BE49-F238E27FC236}">
                <a16:creationId xmlns:a16="http://schemas.microsoft.com/office/drawing/2014/main" id="{5FA62EC8-FB66-4D1D-AD30-8D4C30834F59}"/>
              </a:ext>
            </a:extLst>
          </p:cNvPr>
          <p:cNvSpPr txBox="1"/>
          <p:nvPr/>
        </p:nvSpPr>
        <p:spPr>
          <a:xfrm>
            <a:off x="8469207" y="625096"/>
            <a:ext cx="1330814" cy="923330"/>
          </a:xfrm>
          <a:prstGeom prst="rect">
            <a:avLst/>
          </a:prstGeom>
          <a:noFill/>
        </p:spPr>
        <p:txBody>
          <a:bodyPr wrap="none" rtlCol="0">
            <a:spAutoFit/>
          </a:bodyPr>
          <a:lstStyle/>
          <a:p>
            <a:r>
              <a:rPr lang="en-US" sz="5400" dirty="0"/>
              <a:t>PV2</a:t>
            </a:r>
            <a:endParaRPr lang="en-US" sz="3200" dirty="0"/>
          </a:p>
        </p:txBody>
      </p:sp>
    </p:spTree>
    <p:extLst>
      <p:ext uri="{BB962C8B-B14F-4D97-AF65-F5344CB8AC3E}">
        <p14:creationId xmlns:p14="http://schemas.microsoft.com/office/powerpoint/2010/main" val="3634528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6EED-C637-426E-8111-764FA5E913D9}"/>
              </a:ext>
            </a:extLst>
          </p:cNvPr>
          <p:cNvSpPr>
            <a:spLocks noGrp="1"/>
          </p:cNvSpPr>
          <p:nvPr>
            <p:ph type="title"/>
          </p:nvPr>
        </p:nvSpPr>
        <p:spPr/>
        <p:txBody>
          <a:bodyPr>
            <a:normAutofit/>
          </a:bodyPr>
          <a:lstStyle/>
          <a:p>
            <a:pPr algn="ctr"/>
            <a:r>
              <a:rPr lang="en-US" sz="4000" dirty="0"/>
              <a:t>PV3</a:t>
            </a:r>
          </a:p>
        </p:txBody>
      </p:sp>
      <p:sp>
        <p:nvSpPr>
          <p:cNvPr id="3" name="Content Placeholder 2">
            <a:extLst>
              <a:ext uri="{FF2B5EF4-FFF2-40B4-BE49-F238E27FC236}">
                <a16:creationId xmlns:a16="http://schemas.microsoft.com/office/drawing/2014/main" id="{AD11A163-15BB-4782-A798-3B2BDF84396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53E82F5-4DFD-4542-B7AA-B3B3D77A4B9F}"/>
              </a:ext>
            </a:extLst>
          </p:cNvPr>
          <p:cNvPicPr>
            <a:picLocks noChangeAspect="1"/>
          </p:cNvPicPr>
          <p:nvPr/>
        </p:nvPicPr>
        <p:blipFill>
          <a:blip r:embed="rId2"/>
          <a:stretch>
            <a:fillRect/>
          </a:stretch>
        </p:blipFill>
        <p:spPr>
          <a:xfrm>
            <a:off x="0" y="1676400"/>
            <a:ext cx="3111701" cy="5181600"/>
          </a:xfrm>
          <a:prstGeom prst="rect">
            <a:avLst/>
          </a:prstGeom>
        </p:spPr>
      </p:pic>
      <p:pic>
        <p:nvPicPr>
          <p:cNvPr id="6" name="Picture 5">
            <a:extLst>
              <a:ext uri="{FF2B5EF4-FFF2-40B4-BE49-F238E27FC236}">
                <a16:creationId xmlns:a16="http://schemas.microsoft.com/office/drawing/2014/main" id="{C1CA3693-067D-4CE6-8220-D35AE829FE91}"/>
              </a:ext>
            </a:extLst>
          </p:cNvPr>
          <p:cNvPicPr>
            <a:picLocks noChangeAspect="1"/>
          </p:cNvPicPr>
          <p:nvPr/>
        </p:nvPicPr>
        <p:blipFill>
          <a:blip r:embed="rId3"/>
          <a:stretch>
            <a:fillRect/>
          </a:stretch>
        </p:blipFill>
        <p:spPr>
          <a:xfrm>
            <a:off x="5967997" y="1676400"/>
            <a:ext cx="2907482" cy="5181600"/>
          </a:xfrm>
          <a:prstGeom prst="rect">
            <a:avLst/>
          </a:prstGeom>
        </p:spPr>
      </p:pic>
      <p:pic>
        <p:nvPicPr>
          <p:cNvPr id="7" name="Picture 6">
            <a:extLst>
              <a:ext uri="{FF2B5EF4-FFF2-40B4-BE49-F238E27FC236}">
                <a16:creationId xmlns:a16="http://schemas.microsoft.com/office/drawing/2014/main" id="{7588B954-B0C0-4635-8422-3700B96CED2F}"/>
              </a:ext>
            </a:extLst>
          </p:cNvPr>
          <p:cNvPicPr>
            <a:picLocks noChangeAspect="1"/>
          </p:cNvPicPr>
          <p:nvPr/>
        </p:nvPicPr>
        <p:blipFill>
          <a:blip r:embed="rId4"/>
          <a:stretch>
            <a:fillRect/>
          </a:stretch>
        </p:blipFill>
        <p:spPr>
          <a:xfrm>
            <a:off x="8762377" y="1661553"/>
            <a:ext cx="2969398" cy="5196447"/>
          </a:xfrm>
          <a:prstGeom prst="rect">
            <a:avLst/>
          </a:prstGeom>
        </p:spPr>
      </p:pic>
      <p:pic>
        <p:nvPicPr>
          <p:cNvPr id="8" name="Picture 7">
            <a:extLst>
              <a:ext uri="{FF2B5EF4-FFF2-40B4-BE49-F238E27FC236}">
                <a16:creationId xmlns:a16="http://schemas.microsoft.com/office/drawing/2014/main" id="{F17D49F7-0AE8-44B0-BE99-461B996F70FF}"/>
              </a:ext>
            </a:extLst>
          </p:cNvPr>
          <p:cNvPicPr>
            <a:picLocks noChangeAspect="1"/>
          </p:cNvPicPr>
          <p:nvPr/>
        </p:nvPicPr>
        <p:blipFill>
          <a:blip r:embed="rId5"/>
          <a:stretch>
            <a:fillRect/>
          </a:stretch>
        </p:blipFill>
        <p:spPr>
          <a:xfrm>
            <a:off x="3093481" y="1668004"/>
            <a:ext cx="2874516" cy="5128314"/>
          </a:xfrm>
          <a:prstGeom prst="rect">
            <a:avLst/>
          </a:prstGeom>
        </p:spPr>
      </p:pic>
    </p:spTree>
    <p:extLst>
      <p:ext uri="{BB962C8B-B14F-4D97-AF65-F5344CB8AC3E}">
        <p14:creationId xmlns:p14="http://schemas.microsoft.com/office/powerpoint/2010/main" val="3095383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EFAA-306B-4768-A069-D8A115C46E82}"/>
              </a:ext>
            </a:extLst>
          </p:cNvPr>
          <p:cNvSpPr>
            <a:spLocks noGrp="1"/>
          </p:cNvSpPr>
          <p:nvPr>
            <p:ph type="title"/>
          </p:nvPr>
        </p:nvSpPr>
        <p:spPr>
          <a:xfrm>
            <a:off x="4714081" y="618518"/>
            <a:ext cx="2763837" cy="1478570"/>
          </a:xfrm>
        </p:spPr>
        <p:txBody>
          <a:bodyPr/>
          <a:lstStyle/>
          <a:p>
            <a:r>
              <a:rPr lang="en-US" dirty="0"/>
              <a:t>PV4</a:t>
            </a:r>
          </a:p>
        </p:txBody>
      </p:sp>
      <p:pic>
        <p:nvPicPr>
          <p:cNvPr id="4" name="Content Placeholder 3">
            <a:extLst>
              <a:ext uri="{FF2B5EF4-FFF2-40B4-BE49-F238E27FC236}">
                <a16:creationId xmlns:a16="http://schemas.microsoft.com/office/drawing/2014/main" id="{D350A64A-57BE-4180-BFE1-55BA3E5938A0}"/>
              </a:ext>
            </a:extLst>
          </p:cNvPr>
          <p:cNvPicPr>
            <a:picLocks noGrp="1" noChangeAspect="1"/>
          </p:cNvPicPr>
          <p:nvPr>
            <p:ph idx="1"/>
          </p:nvPr>
        </p:nvPicPr>
        <p:blipFill>
          <a:blip r:embed="rId2"/>
          <a:stretch>
            <a:fillRect/>
          </a:stretch>
        </p:blipFill>
        <p:spPr>
          <a:xfrm>
            <a:off x="866499" y="480556"/>
            <a:ext cx="3534051" cy="6265730"/>
          </a:xfrm>
          <a:prstGeom prst="rect">
            <a:avLst/>
          </a:prstGeom>
        </p:spPr>
      </p:pic>
      <p:pic>
        <p:nvPicPr>
          <p:cNvPr id="5" name="Picture 4">
            <a:extLst>
              <a:ext uri="{FF2B5EF4-FFF2-40B4-BE49-F238E27FC236}">
                <a16:creationId xmlns:a16="http://schemas.microsoft.com/office/drawing/2014/main" id="{57F0C321-E43D-4796-A44C-552A1EC58888}"/>
              </a:ext>
            </a:extLst>
          </p:cNvPr>
          <p:cNvPicPr>
            <a:picLocks noChangeAspect="1"/>
          </p:cNvPicPr>
          <p:nvPr/>
        </p:nvPicPr>
        <p:blipFill>
          <a:blip r:embed="rId3"/>
          <a:stretch>
            <a:fillRect/>
          </a:stretch>
        </p:blipFill>
        <p:spPr>
          <a:xfrm>
            <a:off x="6443397" y="480556"/>
            <a:ext cx="3801005" cy="6220738"/>
          </a:xfrm>
          <a:prstGeom prst="rect">
            <a:avLst/>
          </a:prstGeom>
        </p:spPr>
      </p:pic>
    </p:spTree>
    <p:extLst>
      <p:ext uri="{BB962C8B-B14F-4D97-AF65-F5344CB8AC3E}">
        <p14:creationId xmlns:p14="http://schemas.microsoft.com/office/powerpoint/2010/main" val="190095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3336-1468-44BF-A73C-B186FB343815}"/>
              </a:ext>
            </a:extLst>
          </p:cNvPr>
          <p:cNvSpPr>
            <a:spLocks noGrp="1"/>
          </p:cNvSpPr>
          <p:nvPr>
            <p:ph type="title"/>
          </p:nvPr>
        </p:nvSpPr>
        <p:spPr/>
        <p:txBody>
          <a:bodyPr/>
          <a:lstStyle/>
          <a:p>
            <a:r>
              <a:rPr lang="en-US" dirty="0">
                <a:solidFill>
                  <a:srgbClr val="FF0000"/>
                </a:solidFill>
              </a:rPr>
              <a:t>Web application</a:t>
            </a:r>
          </a:p>
        </p:txBody>
      </p:sp>
      <p:sp>
        <p:nvSpPr>
          <p:cNvPr id="3" name="Content Placeholder 2">
            <a:extLst>
              <a:ext uri="{FF2B5EF4-FFF2-40B4-BE49-F238E27FC236}">
                <a16:creationId xmlns:a16="http://schemas.microsoft.com/office/drawing/2014/main" id="{7066C067-7126-4D52-B986-89AFB3774099}"/>
              </a:ext>
            </a:extLst>
          </p:cNvPr>
          <p:cNvSpPr>
            <a:spLocks noGrp="1"/>
          </p:cNvSpPr>
          <p:nvPr>
            <p:ph idx="1"/>
          </p:nvPr>
        </p:nvSpPr>
        <p:spPr/>
        <p:txBody>
          <a:bodyPr vert="horz" lIns="91440" tIns="45720" rIns="91440" bIns="45720" rtlCol="0" anchor="t">
            <a:normAutofit/>
          </a:bodyPr>
          <a:lstStyle/>
          <a:p>
            <a:r>
              <a:rPr lang="en-US"/>
              <a:t>One HTML is divided into four different frames.</a:t>
            </a:r>
          </a:p>
          <a:p>
            <a:r>
              <a:rPr lang="en-US"/>
              <a:t>These frames access the Firebase and displays power and daily/total yield of energy</a:t>
            </a:r>
          </a:p>
          <a:p>
            <a:r>
              <a:rPr lang="en-US"/>
              <a:t>This is</a:t>
            </a:r>
            <a:r>
              <a:rPr lang="en-US" dirty="0"/>
              <a:t> accomplished using </a:t>
            </a:r>
            <a:r>
              <a:rPr lang="en-US"/>
              <a:t>JavaScript</a:t>
            </a:r>
          </a:p>
        </p:txBody>
      </p:sp>
    </p:spTree>
    <p:extLst>
      <p:ext uri="{BB962C8B-B14F-4D97-AF65-F5344CB8AC3E}">
        <p14:creationId xmlns:p14="http://schemas.microsoft.com/office/powerpoint/2010/main" val="313284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9515-E51D-4509-9410-2815FF587FBE}"/>
              </a:ext>
            </a:extLst>
          </p:cNvPr>
          <p:cNvSpPr>
            <a:spLocks noGrp="1"/>
          </p:cNvSpPr>
          <p:nvPr>
            <p:ph type="title"/>
          </p:nvPr>
        </p:nvSpPr>
        <p:spPr/>
        <p:txBody>
          <a:bodyPr/>
          <a:lstStyle/>
          <a:p>
            <a:r>
              <a:rPr lang="en-US" dirty="0"/>
              <a:t>HTML</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75FA82C-5348-4981-9BAF-B547C88963E3}"/>
              </a:ext>
            </a:extLst>
          </p:cNvPr>
          <p:cNvPicPr>
            <a:picLocks noGrp="1" noChangeAspect="1"/>
          </p:cNvPicPr>
          <p:nvPr>
            <p:ph idx="1"/>
          </p:nvPr>
        </p:nvPicPr>
        <p:blipFill>
          <a:blip r:embed="rId2"/>
          <a:stretch>
            <a:fillRect/>
          </a:stretch>
        </p:blipFill>
        <p:spPr>
          <a:xfrm>
            <a:off x="1141923" y="1639887"/>
            <a:ext cx="10647926" cy="5160964"/>
          </a:xfrm>
          <a:prstGeom prst="rect">
            <a:avLst/>
          </a:prstGeom>
        </p:spPr>
      </p:pic>
    </p:spTree>
    <p:extLst>
      <p:ext uri="{BB962C8B-B14F-4D97-AF65-F5344CB8AC3E}">
        <p14:creationId xmlns:p14="http://schemas.microsoft.com/office/powerpoint/2010/main" val="71304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82B1-4F71-4539-8D68-7B3EFF4D46C0}"/>
              </a:ext>
            </a:extLst>
          </p:cNvPr>
          <p:cNvSpPr>
            <a:spLocks noGrp="1"/>
          </p:cNvSpPr>
          <p:nvPr>
            <p:ph type="title"/>
          </p:nvPr>
        </p:nvSpPr>
        <p:spPr/>
        <p:txBody>
          <a:bodyPr/>
          <a:lstStyle/>
          <a:p>
            <a:r>
              <a:rPr lang="en-US" dirty="0">
                <a:solidFill>
                  <a:srgbClr val="674A26"/>
                </a:solidFill>
              </a:rPr>
              <a:t>Conclusions/Recommendations</a:t>
            </a:r>
          </a:p>
        </p:txBody>
      </p:sp>
      <p:sp>
        <p:nvSpPr>
          <p:cNvPr id="3" name="Content Placeholder 2">
            <a:extLst>
              <a:ext uri="{FF2B5EF4-FFF2-40B4-BE49-F238E27FC236}">
                <a16:creationId xmlns:a16="http://schemas.microsoft.com/office/drawing/2014/main" id="{A55B8FEB-0A1B-4E1D-B051-BE12E2704699}"/>
              </a:ext>
            </a:extLst>
          </p:cNvPr>
          <p:cNvSpPr>
            <a:spLocks noGrp="1"/>
          </p:cNvSpPr>
          <p:nvPr>
            <p:ph idx="1"/>
          </p:nvPr>
        </p:nvSpPr>
        <p:spPr>
          <a:xfrm>
            <a:off x="1141412" y="2249487"/>
            <a:ext cx="9905999" cy="3817939"/>
          </a:xfrm>
        </p:spPr>
        <p:txBody>
          <a:bodyPr vert="horz" lIns="91440" tIns="45720" rIns="91440" bIns="45720" rtlCol="0" anchor="t">
            <a:normAutofit fontScale="92500" lnSpcReduction="10000"/>
          </a:bodyPr>
          <a:lstStyle/>
          <a:p>
            <a:r>
              <a:rPr lang="en-US" dirty="0"/>
              <a:t>Our </a:t>
            </a:r>
            <a:r>
              <a:rPr lang="en-US"/>
              <a:t>system </a:t>
            </a:r>
            <a:r>
              <a:rPr lang="en-US" dirty="0"/>
              <a:t>can only be used for </a:t>
            </a:r>
            <a:r>
              <a:rPr lang="en-US"/>
              <a:t>companies that </a:t>
            </a:r>
            <a:r>
              <a:rPr lang="en-US" dirty="0"/>
              <a:t>wish</a:t>
            </a:r>
            <a:r>
              <a:rPr lang="en-US"/>
              <a:t> to use </a:t>
            </a:r>
            <a:r>
              <a:rPr lang="en-US" dirty="0"/>
              <a:t>solar energy </a:t>
            </a:r>
            <a:r>
              <a:rPr lang="en-US"/>
              <a:t>as an alternative energy source</a:t>
            </a:r>
          </a:p>
          <a:p>
            <a:r>
              <a:rPr lang="en-US"/>
              <a:t>This is </a:t>
            </a:r>
            <a:r>
              <a:rPr lang="en-US" dirty="0"/>
              <a:t>not </a:t>
            </a:r>
            <a:r>
              <a:rPr lang="en-US"/>
              <a:t>a project </a:t>
            </a:r>
            <a:r>
              <a:rPr lang="en-US" dirty="0"/>
              <a:t>for personal use unless </a:t>
            </a:r>
            <a:r>
              <a:rPr lang="en-US"/>
              <a:t>it's</a:t>
            </a:r>
            <a:r>
              <a:rPr lang="en-US" dirty="0"/>
              <a:t> on a smaller scale</a:t>
            </a:r>
          </a:p>
          <a:p>
            <a:r>
              <a:rPr lang="en-US" dirty="0"/>
              <a:t>We would not be able to mass produce it because it would be way out of our budget since the solar panels and equipment would cost thousands and we would need more than three people to be working on the entire </a:t>
            </a:r>
            <a:r>
              <a:rPr lang="en-US"/>
              <a:t>system</a:t>
            </a:r>
            <a:endParaRPr lang="en-US" dirty="0"/>
          </a:p>
          <a:p>
            <a:r>
              <a:rPr lang="en-US"/>
              <a:t>We would recommend this project as a school project if the hardware is </a:t>
            </a:r>
            <a:r>
              <a:rPr lang="en-US" dirty="0"/>
              <a:t>provided because it would cost thousands of dollars to create this project for your own personal use</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649218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A2BE-3E47-46A2-9FFD-955CC7B1FEDF}"/>
              </a:ext>
            </a:extLst>
          </p:cNvPr>
          <p:cNvSpPr>
            <a:spLocks noGrp="1"/>
          </p:cNvSpPr>
          <p:nvPr>
            <p:ph type="title"/>
          </p:nvPr>
        </p:nvSpPr>
        <p:spPr/>
        <p:txBody>
          <a:bodyPr/>
          <a:lstStyle/>
          <a:p>
            <a:r>
              <a:rPr lang="en-US" dirty="0">
                <a:solidFill>
                  <a:srgbClr val="0070C0"/>
                </a:solidFill>
              </a:rPr>
              <a:t>Introduction (Proposal)</a:t>
            </a:r>
          </a:p>
        </p:txBody>
      </p:sp>
      <p:sp>
        <p:nvSpPr>
          <p:cNvPr id="3" name="Content Placeholder 2">
            <a:extLst>
              <a:ext uri="{FF2B5EF4-FFF2-40B4-BE49-F238E27FC236}">
                <a16:creationId xmlns:a16="http://schemas.microsoft.com/office/drawing/2014/main" id="{C7539FAC-3BA6-4AC3-B3FB-45E03B99A0C7}"/>
              </a:ext>
            </a:extLst>
          </p:cNvPr>
          <p:cNvSpPr>
            <a:spLocks noGrp="1"/>
          </p:cNvSpPr>
          <p:nvPr>
            <p:ph idx="1"/>
          </p:nvPr>
        </p:nvSpPr>
        <p:spPr/>
        <p:txBody>
          <a:bodyPr vert="horz" lIns="91440" tIns="45720" rIns="91440" bIns="45720" rtlCol="0" anchor="t">
            <a:normAutofit/>
          </a:bodyPr>
          <a:lstStyle/>
          <a:p>
            <a:r>
              <a:rPr lang="en-US" dirty="0"/>
              <a:t>Uses solar panel PV's from the roof of the L building on Humber College North Campus</a:t>
            </a:r>
          </a:p>
          <a:p>
            <a:r>
              <a:rPr lang="en-US" dirty="0"/>
              <a:t>Uses a database to store the information from each of the solar panel PV's onto the mobile and web application.</a:t>
            </a:r>
          </a:p>
          <a:p>
            <a:endParaRPr lang="en-US" dirty="0"/>
          </a:p>
          <a:p>
            <a:endParaRPr lang="en-US" dirty="0"/>
          </a:p>
        </p:txBody>
      </p:sp>
    </p:spTree>
    <p:extLst>
      <p:ext uri="{BB962C8B-B14F-4D97-AF65-F5344CB8AC3E}">
        <p14:creationId xmlns:p14="http://schemas.microsoft.com/office/powerpoint/2010/main" val="359474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5565-C2A3-47C6-AED4-9D69C432BF60}"/>
              </a:ext>
            </a:extLst>
          </p:cNvPr>
          <p:cNvSpPr>
            <a:spLocks noGrp="1"/>
          </p:cNvSpPr>
          <p:nvPr>
            <p:ph type="title"/>
          </p:nvPr>
        </p:nvSpPr>
        <p:spPr/>
        <p:txBody>
          <a:bodyPr/>
          <a:lstStyle/>
          <a:p>
            <a:r>
              <a:rPr lang="en-US" dirty="0">
                <a:solidFill>
                  <a:srgbClr val="0070C0"/>
                </a:solidFill>
              </a:rPr>
              <a:t>BACKGROUND</a:t>
            </a:r>
          </a:p>
        </p:txBody>
      </p:sp>
      <p:sp>
        <p:nvSpPr>
          <p:cNvPr id="3" name="Content Placeholder 2">
            <a:extLst>
              <a:ext uri="{FF2B5EF4-FFF2-40B4-BE49-F238E27FC236}">
                <a16:creationId xmlns:a16="http://schemas.microsoft.com/office/drawing/2014/main" id="{D8A24FD1-A21C-4566-8B24-991AF47E10A4}"/>
              </a:ext>
            </a:extLst>
          </p:cNvPr>
          <p:cNvSpPr>
            <a:spLocks noGrp="1"/>
          </p:cNvSpPr>
          <p:nvPr>
            <p:ph idx="1"/>
          </p:nvPr>
        </p:nvSpPr>
        <p:spPr/>
        <p:txBody>
          <a:bodyPr vert="horz" lIns="91440" tIns="45720" rIns="91440" bIns="45720" rtlCol="0" anchor="t">
            <a:normAutofit/>
          </a:bodyPr>
          <a:lstStyle/>
          <a:p>
            <a:r>
              <a:rPr lang="en-US" dirty="0"/>
              <a:t>Fossil fuel is a heavily relied on energy source however, this is harmful to the environment because of its greenhouse gas emissions</a:t>
            </a:r>
            <a:endParaRPr lang="en-US" dirty="0" err="1"/>
          </a:p>
          <a:p>
            <a:r>
              <a:rPr lang="en-US" dirty="0"/>
              <a:t>A good alternative is solar energy; it is renewable and clean energy collected from the sun</a:t>
            </a:r>
          </a:p>
          <a:p>
            <a:endParaRPr lang="en-US" dirty="0"/>
          </a:p>
          <a:p>
            <a:pPr marL="0" indent="0">
              <a:buNone/>
            </a:pPr>
            <a:endParaRPr lang="en-US" dirty="0"/>
          </a:p>
        </p:txBody>
      </p:sp>
    </p:spTree>
    <p:extLst>
      <p:ext uri="{BB962C8B-B14F-4D97-AF65-F5344CB8AC3E}">
        <p14:creationId xmlns:p14="http://schemas.microsoft.com/office/powerpoint/2010/main" val="372172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8D85-7699-47B5-9441-0F53DE3536E7}"/>
              </a:ext>
            </a:extLst>
          </p:cNvPr>
          <p:cNvSpPr>
            <a:spLocks noGrp="1"/>
          </p:cNvSpPr>
          <p:nvPr>
            <p:ph type="title"/>
          </p:nvPr>
        </p:nvSpPr>
        <p:spPr/>
        <p:txBody>
          <a:bodyPr/>
          <a:lstStyle/>
          <a:p>
            <a:r>
              <a:rPr lang="en-US" dirty="0">
                <a:solidFill>
                  <a:srgbClr val="C00000"/>
                </a:solidFill>
              </a:rPr>
              <a:t>Budget</a:t>
            </a:r>
          </a:p>
        </p:txBody>
      </p:sp>
      <p:sp>
        <p:nvSpPr>
          <p:cNvPr id="3" name="Content Placeholder 2">
            <a:extLst>
              <a:ext uri="{FF2B5EF4-FFF2-40B4-BE49-F238E27FC236}">
                <a16:creationId xmlns:a16="http://schemas.microsoft.com/office/drawing/2014/main" id="{C6870C00-50E1-46E1-8B29-3EB30CB53A29}"/>
              </a:ext>
            </a:extLst>
          </p:cNvPr>
          <p:cNvSpPr>
            <a:spLocks noGrp="1"/>
          </p:cNvSpPr>
          <p:nvPr>
            <p:ph idx="1"/>
          </p:nvPr>
        </p:nvSpPr>
        <p:spPr>
          <a:xfrm>
            <a:off x="1141412" y="2249486"/>
            <a:ext cx="9905999" cy="4128295"/>
          </a:xfrm>
        </p:spPr>
        <p:txBody>
          <a:bodyPr vert="horz" lIns="91440" tIns="45720" rIns="91440" bIns="45720" rtlCol="0" anchor="t">
            <a:normAutofit/>
          </a:bodyPr>
          <a:lstStyle/>
          <a:p>
            <a:r>
              <a:rPr lang="en-US" dirty="0"/>
              <a:t>Raspberry Pi 3, ($112.99)</a:t>
            </a:r>
          </a:p>
          <a:p>
            <a:r>
              <a:rPr lang="en-US" dirty="0"/>
              <a:t>Solar Panels PVs (Provided)  </a:t>
            </a:r>
          </a:p>
          <a:p>
            <a:r>
              <a:rPr lang="en-US" dirty="0"/>
              <a:t>Located at Humber L240 building</a:t>
            </a:r>
          </a:p>
          <a:p>
            <a:pPr lvl="1"/>
            <a:r>
              <a:rPr lang="en-US" dirty="0"/>
              <a:t>PV1 &amp; PV4: Sunny </a:t>
            </a:r>
            <a:r>
              <a:rPr lang="en-US" dirty="0" err="1"/>
              <a:t>Webbox</a:t>
            </a:r>
            <a:r>
              <a:rPr lang="en-US" dirty="0"/>
              <a:t> </a:t>
            </a:r>
          </a:p>
          <a:p>
            <a:pPr lvl="1"/>
            <a:r>
              <a:rPr lang="en-US" dirty="0"/>
              <a:t>PV2: Envoy Communications Gateway </a:t>
            </a:r>
          </a:p>
          <a:p>
            <a:pPr lvl="1"/>
            <a:r>
              <a:rPr lang="en-US" dirty="0"/>
              <a:t>PV3: Outback Power</a:t>
            </a:r>
          </a:p>
          <a:p>
            <a:endParaRPr lang="en-US" dirty="0"/>
          </a:p>
          <a:p>
            <a:r>
              <a:rPr lang="en-US" dirty="0"/>
              <a:t>Total $112.99</a:t>
            </a:r>
          </a:p>
        </p:txBody>
      </p:sp>
      <p:pic>
        <p:nvPicPr>
          <p:cNvPr id="4" name="Picture 3">
            <a:extLst>
              <a:ext uri="{FF2B5EF4-FFF2-40B4-BE49-F238E27FC236}">
                <a16:creationId xmlns:a16="http://schemas.microsoft.com/office/drawing/2014/main" id="{664B3964-E79D-483F-B093-8A418BE3A475}"/>
              </a:ext>
            </a:extLst>
          </p:cNvPr>
          <p:cNvPicPr>
            <a:picLocks noChangeAspect="1"/>
          </p:cNvPicPr>
          <p:nvPr/>
        </p:nvPicPr>
        <p:blipFill>
          <a:blip r:embed="rId2"/>
          <a:stretch>
            <a:fillRect/>
          </a:stretch>
        </p:blipFill>
        <p:spPr>
          <a:xfrm>
            <a:off x="6806579" y="2743200"/>
            <a:ext cx="3857054" cy="1933273"/>
          </a:xfrm>
          <a:prstGeom prst="rect">
            <a:avLst/>
          </a:prstGeom>
        </p:spPr>
      </p:pic>
      <p:pic>
        <p:nvPicPr>
          <p:cNvPr id="7" name="Picture 6">
            <a:extLst>
              <a:ext uri="{FF2B5EF4-FFF2-40B4-BE49-F238E27FC236}">
                <a16:creationId xmlns:a16="http://schemas.microsoft.com/office/drawing/2014/main" id="{5B6B2EF6-87FE-453B-87FD-529EFC3322B2}"/>
              </a:ext>
            </a:extLst>
          </p:cNvPr>
          <p:cNvPicPr>
            <a:picLocks noChangeAspect="1"/>
          </p:cNvPicPr>
          <p:nvPr/>
        </p:nvPicPr>
        <p:blipFill>
          <a:blip r:embed="rId3"/>
          <a:stretch>
            <a:fillRect/>
          </a:stretch>
        </p:blipFill>
        <p:spPr>
          <a:xfrm>
            <a:off x="6806579" y="623093"/>
            <a:ext cx="3860449" cy="2120901"/>
          </a:xfrm>
          <a:prstGeom prst="rect">
            <a:avLst/>
          </a:prstGeom>
        </p:spPr>
      </p:pic>
      <p:pic>
        <p:nvPicPr>
          <p:cNvPr id="5" name="Picture 5" descr="A machine on the counter&#10;&#10;Description generated with high confidence">
            <a:extLst>
              <a:ext uri="{FF2B5EF4-FFF2-40B4-BE49-F238E27FC236}">
                <a16:creationId xmlns:a16="http://schemas.microsoft.com/office/drawing/2014/main" id="{58BFE469-D3F9-45B8-BFFA-4E40E948E23F}"/>
              </a:ext>
            </a:extLst>
          </p:cNvPr>
          <p:cNvPicPr>
            <a:picLocks noChangeAspect="1"/>
          </p:cNvPicPr>
          <p:nvPr/>
        </p:nvPicPr>
        <p:blipFill>
          <a:blip r:embed="rId4"/>
          <a:stretch>
            <a:fillRect/>
          </a:stretch>
        </p:blipFill>
        <p:spPr>
          <a:xfrm>
            <a:off x="5210176" y="619125"/>
            <a:ext cx="1600200" cy="2124075"/>
          </a:xfrm>
          <a:prstGeom prst="rect">
            <a:avLst/>
          </a:prstGeom>
        </p:spPr>
      </p:pic>
      <p:pic>
        <p:nvPicPr>
          <p:cNvPr id="8" name="Picture 8" descr="A picture containing indoor, power saw, wall&#10;&#10;Description generated with very high confidence">
            <a:extLst>
              <a:ext uri="{FF2B5EF4-FFF2-40B4-BE49-F238E27FC236}">
                <a16:creationId xmlns:a16="http://schemas.microsoft.com/office/drawing/2014/main" id="{21226259-D42D-42FC-A115-D9EACA8557A5}"/>
              </a:ext>
            </a:extLst>
          </p:cNvPr>
          <p:cNvPicPr>
            <a:picLocks noChangeAspect="1"/>
          </p:cNvPicPr>
          <p:nvPr/>
        </p:nvPicPr>
        <p:blipFill>
          <a:blip r:embed="rId5"/>
          <a:stretch>
            <a:fillRect/>
          </a:stretch>
        </p:blipFill>
        <p:spPr>
          <a:xfrm>
            <a:off x="6810375" y="4662488"/>
            <a:ext cx="1543050" cy="2124075"/>
          </a:xfrm>
          <a:prstGeom prst="rect">
            <a:avLst/>
          </a:prstGeom>
        </p:spPr>
      </p:pic>
      <p:pic>
        <p:nvPicPr>
          <p:cNvPr id="10" name="Picture 10" descr="A picture containing indoor, wall, table&#10;&#10;Description generated with very high confidence">
            <a:extLst>
              <a:ext uri="{FF2B5EF4-FFF2-40B4-BE49-F238E27FC236}">
                <a16:creationId xmlns:a16="http://schemas.microsoft.com/office/drawing/2014/main" id="{77DD88A5-50F1-4C85-957A-E623956C75A1}"/>
              </a:ext>
            </a:extLst>
          </p:cNvPr>
          <p:cNvPicPr>
            <a:picLocks noChangeAspect="1"/>
          </p:cNvPicPr>
          <p:nvPr/>
        </p:nvPicPr>
        <p:blipFill>
          <a:blip r:embed="rId6"/>
          <a:stretch>
            <a:fillRect/>
          </a:stretch>
        </p:blipFill>
        <p:spPr>
          <a:xfrm>
            <a:off x="8353425" y="4667249"/>
            <a:ext cx="1600200" cy="2133600"/>
          </a:xfrm>
          <a:prstGeom prst="rect">
            <a:avLst/>
          </a:prstGeom>
        </p:spPr>
      </p:pic>
      <p:pic>
        <p:nvPicPr>
          <p:cNvPr id="12" name="Picture 12" descr="A desk with a computer&#10;&#10;Description generated with high confidence">
            <a:extLst>
              <a:ext uri="{FF2B5EF4-FFF2-40B4-BE49-F238E27FC236}">
                <a16:creationId xmlns:a16="http://schemas.microsoft.com/office/drawing/2014/main" id="{4B15D6D6-4FF0-4203-B9A3-DAB7CEEF01ED}"/>
              </a:ext>
            </a:extLst>
          </p:cNvPr>
          <p:cNvPicPr>
            <a:picLocks noChangeAspect="1"/>
          </p:cNvPicPr>
          <p:nvPr/>
        </p:nvPicPr>
        <p:blipFill>
          <a:blip r:embed="rId7"/>
          <a:stretch>
            <a:fillRect/>
          </a:stretch>
        </p:blipFill>
        <p:spPr>
          <a:xfrm>
            <a:off x="9953622" y="4662488"/>
            <a:ext cx="1200150" cy="2124075"/>
          </a:xfrm>
          <a:prstGeom prst="rect">
            <a:avLst/>
          </a:prstGeom>
        </p:spPr>
      </p:pic>
    </p:spTree>
    <p:extLst>
      <p:ext uri="{BB962C8B-B14F-4D97-AF65-F5344CB8AC3E}">
        <p14:creationId xmlns:p14="http://schemas.microsoft.com/office/powerpoint/2010/main" val="159624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88CC7-EA96-4017-B625-03219AF1948E}"/>
              </a:ext>
            </a:extLst>
          </p:cNvPr>
          <p:cNvSpPr>
            <a:spLocks noGrp="1"/>
          </p:cNvSpPr>
          <p:nvPr>
            <p:ph type="title"/>
          </p:nvPr>
        </p:nvSpPr>
        <p:spPr>
          <a:xfrm>
            <a:off x="1509902" y="109796"/>
            <a:ext cx="9905998" cy="1478570"/>
          </a:xfrm>
        </p:spPr>
        <p:txBody>
          <a:bodyPr/>
          <a:lstStyle/>
          <a:p>
            <a:r>
              <a:rPr lang="en-US" dirty="0">
                <a:solidFill>
                  <a:srgbClr val="002060"/>
                </a:solidFill>
              </a:rPr>
              <a:t>Project Schedule</a:t>
            </a:r>
          </a:p>
        </p:txBody>
      </p:sp>
      <p:sp>
        <p:nvSpPr>
          <p:cNvPr id="3" name="Content Placeholder 2">
            <a:extLst>
              <a:ext uri="{FF2B5EF4-FFF2-40B4-BE49-F238E27FC236}">
                <a16:creationId xmlns:a16="http://schemas.microsoft.com/office/drawing/2014/main" id="{9124675F-FECF-44D7-8B8A-F6514A9A8FF0}"/>
              </a:ext>
            </a:extLst>
          </p:cNvPr>
          <p:cNvSpPr>
            <a:spLocks noGrp="1"/>
          </p:cNvSpPr>
          <p:nvPr>
            <p:ph idx="1"/>
          </p:nvPr>
        </p:nvSpPr>
        <p:spPr>
          <a:xfrm>
            <a:off x="288087" y="1147347"/>
            <a:ext cx="6328372" cy="5533232"/>
          </a:xfrm>
        </p:spPr>
        <p:txBody>
          <a:bodyPr vert="horz" lIns="91440" tIns="45720" rIns="91440" bIns="45720" rtlCol="0" anchor="t">
            <a:normAutofit/>
          </a:bodyPr>
          <a:lstStyle/>
          <a:p>
            <a:pPr>
              <a:lnSpc>
                <a:spcPct val="100000"/>
              </a:lnSpc>
              <a:spcBef>
                <a:spcPts val="0"/>
              </a:spcBef>
            </a:pPr>
            <a:r>
              <a:rPr lang="en-US" dirty="0"/>
              <a:t>Proposal</a:t>
            </a:r>
          </a:p>
          <a:p>
            <a:pPr>
              <a:lnSpc>
                <a:spcPct val="100000"/>
              </a:lnSpc>
              <a:spcBef>
                <a:spcPts val="0"/>
              </a:spcBef>
            </a:pPr>
            <a:r>
              <a:rPr lang="en-US" dirty="0"/>
              <a:t>Requirements</a:t>
            </a:r>
          </a:p>
          <a:p>
            <a:pPr>
              <a:lnSpc>
                <a:spcPct val="100000"/>
              </a:lnSpc>
              <a:spcBef>
                <a:spcPts val="0"/>
              </a:spcBef>
            </a:pPr>
            <a:r>
              <a:rPr lang="en-US" dirty="0"/>
              <a:t>T.R (Structure, Abstract, Introduction, authorship)</a:t>
            </a:r>
          </a:p>
          <a:p>
            <a:pPr>
              <a:lnSpc>
                <a:spcPct val="100000"/>
              </a:lnSpc>
              <a:spcBef>
                <a:spcPts val="0"/>
              </a:spcBef>
            </a:pPr>
            <a:r>
              <a:rPr lang="en-US" dirty="0"/>
              <a:t>Status Report A:</a:t>
            </a:r>
          </a:p>
          <a:p>
            <a:pPr lvl="1">
              <a:lnSpc>
                <a:spcPct val="100000"/>
              </a:lnSpc>
              <a:spcBef>
                <a:spcPts val="0"/>
              </a:spcBef>
            </a:pPr>
            <a:r>
              <a:rPr lang="en-US" dirty="0"/>
              <a:t>Python code for PV1, PV2, PV4 to save the data to firebase</a:t>
            </a:r>
          </a:p>
          <a:p>
            <a:pPr>
              <a:lnSpc>
                <a:spcPct val="100000"/>
              </a:lnSpc>
              <a:spcBef>
                <a:spcPts val="0"/>
              </a:spcBef>
            </a:pPr>
            <a:r>
              <a:rPr lang="en-US" dirty="0"/>
              <a:t>Build instruction</a:t>
            </a:r>
          </a:p>
          <a:p>
            <a:pPr>
              <a:lnSpc>
                <a:spcPct val="100000"/>
              </a:lnSpc>
              <a:spcBef>
                <a:spcPts val="0"/>
              </a:spcBef>
            </a:pPr>
            <a:r>
              <a:rPr lang="en-US" dirty="0"/>
              <a:t>Status Report B:</a:t>
            </a:r>
          </a:p>
          <a:p>
            <a:pPr lvl="1">
              <a:lnSpc>
                <a:spcPct val="100000"/>
              </a:lnSpc>
              <a:spcBef>
                <a:spcPts val="0"/>
              </a:spcBef>
            </a:pPr>
            <a:r>
              <a:rPr lang="en-US" dirty="0"/>
              <a:t>Mobile Application </a:t>
            </a:r>
          </a:p>
          <a:p>
            <a:pPr lvl="1">
              <a:lnSpc>
                <a:spcPct val="100000"/>
              </a:lnSpc>
              <a:spcBef>
                <a:spcPts val="0"/>
              </a:spcBef>
            </a:pPr>
            <a:r>
              <a:rPr lang="en-US" dirty="0"/>
              <a:t>Web Application  </a:t>
            </a:r>
          </a:p>
          <a:p>
            <a:pPr>
              <a:lnSpc>
                <a:spcPct val="100000"/>
              </a:lnSpc>
              <a:spcBef>
                <a:spcPts val="0"/>
              </a:spcBef>
            </a:pPr>
            <a:r>
              <a:rPr lang="en-US" dirty="0"/>
              <a:t>Checklist, Conclusion </a:t>
            </a:r>
          </a:p>
          <a:p>
            <a:pPr>
              <a:lnSpc>
                <a:spcPct val="100000"/>
              </a:lnSpc>
              <a:spcBef>
                <a:spcPts val="0"/>
              </a:spcBef>
            </a:pPr>
            <a:r>
              <a:rPr lang="en-US" dirty="0"/>
              <a:t>Status Report C:</a:t>
            </a:r>
          </a:p>
          <a:p>
            <a:pPr lvl="1">
              <a:lnSpc>
                <a:spcPct val="100000"/>
              </a:lnSpc>
              <a:spcBef>
                <a:spcPts val="0"/>
              </a:spcBef>
            </a:pPr>
            <a:r>
              <a:rPr lang="en-US" dirty="0"/>
              <a:t>Added PV3 to python code and code for deleting the log up to 30 days</a:t>
            </a:r>
          </a:p>
          <a:p>
            <a:pPr>
              <a:lnSpc>
                <a:spcPct val="100000"/>
              </a:lnSpc>
              <a:spcBef>
                <a:spcPts val="0"/>
              </a:spcBef>
            </a:pPr>
            <a:r>
              <a:rPr lang="en-US" dirty="0"/>
              <a:t>Technical Report</a:t>
            </a:r>
          </a:p>
          <a:p>
            <a:endParaRPr lang="en-US" dirty="0"/>
          </a:p>
          <a:p>
            <a:endParaRPr lang="en-US" dirty="0">
              <a:solidFill>
                <a:srgbClr val="2B5F27"/>
              </a:solidFill>
            </a:endParaRPr>
          </a:p>
        </p:txBody>
      </p:sp>
      <p:pic>
        <p:nvPicPr>
          <p:cNvPr id="6" name="Picture 6" descr="A screenshot of a cell phone&#10;&#10;Description generated with high confidence">
            <a:extLst>
              <a:ext uri="{FF2B5EF4-FFF2-40B4-BE49-F238E27FC236}">
                <a16:creationId xmlns:a16="http://schemas.microsoft.com/office/drawing/2014/main" id="{E549F2A3-8621-4452-A07F-53645518B37C}"/>
              </a:ext>
            </a:extLst>
          </p:cNvPr>
          <p:cNvPicPr>
            <a:picLocks noChangeAspect="1"/>
          </p:cNvPicPr>
          <p:nvPr/>
        </p:nvPicPr>
        <p:blipFill rotWithShape="1">
          <a:blip r:embed="rId2"/>
          <a:srcRect l="78037"/>
          <a:stretch/>
        </p:blipFill>
        <p:spPr>
          <a:xfrm>
            <a:off x="9510166" y="428623"/>
            <a:ext cx="2681834" cy="4866707"/>
          </a:xfrm>
          <a:prstGeom prst="rect">
            <a:avLst/>
          </a:prstGeom>
        </p:spPr>
      </p:pic>
      <p:pic>
        <p:nvPicPr>
          <p:cNvPr id="4" name="Picture 3">
            <a:extLst>
              <a:ext uri="{FF2B5EF4-FFF2-40B4-BE49-F238E27FC236}">
                <a16:creationId xmlns:a16="http://schemas.microsoft.com/office/drawing/2014/main" id="{9DE056E7-0736-465A-A0B8-35CF13A4D240}"/>
              </a:ext>
            </a:extLst>
          </p:cNvPr>
          <p:cNvPicPr>
            <a:picLocks noChangeAspect="1"/>
          </p:cNvPicPr>
          <p:nvPr/>
        </p:nvPicPr>
        <p:blipFill>
          <a:blip r:embed="rId3"/>
          <a:stretch>
            <a:fillRect/>
          </a:stretch>
        </p:blipFill>
        <p:spPr>
          <a:xfrm>
            <a:off x="6328372" y="414336"/>
            <a:ext cx="3181794" cy="4880995"/>
          </a:xfrm>
          <a:prstGeom prst="rect">
            <a:avLst/>
          </a:prstGeom>
        </p:spPr>
      </p:pic>
    </p:spTree>
    <p:extLst>
      <p:ext uri="{BB962C8B-B14F-4D97-AF65-F5344CB8AC3E}">
        <p14:creationId xmlns:p14="http://schemas.microsoft.com/office/powerpoint/2010/main" val="403837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93C6-31EE-4EC1-B4CD-D43540F9B233}"/>
              </a:ext>
            </a:extLst>
          </p:cNvPr>
          <p:cNvSpPr>
            <a:spLocks noGrp="1"/>
          </p:cNvSpPr>
          <p:nvPr>
            <p:ph type="title"/>
          </p:nvPr>
        </p:nvSpPr>
        <p:spPr/>
        <p:txBody>
          <a:bodyPr/>
          <a:lstStyle/>
          <a:p>
            <a:r>
              <a:rPr lang="en-US" dirty="0">
                <a:solidFill>
                  <a:srgbClr val="FF0000"/>
                </a:solidFill>
                <a:effectLst/>
              </a:rPr>
              <a:t>Course knowledge utilized from previous courses</a:t>
            </a:r>
            <a:endParaRPr lang="en-US" dirty="0">
              <a:solidFill>
                <a:srgbClr val="FF0000"/>
              </a:solidFill>
            </a:endParaRPr>
          </a:p>
        </p:txBody>
      </p:sp>
      <p:sp>
        <p:nvSpPr>
          <p:cNvPr id="3" name="Content Placeholder 2">
            <a:extLst>
              <a:ext uri="{FF2B5EF4-FFF2-40B4-BE49-F238E27FC236}">
                <a16:creationId xmlns:a16="http://schemas.microsoft.com/office/drawing/2014/main" id="{58623721-AE72-4C4D-BC2A-D6AA17D66B91}"/>
              </a:ext>
            </a:extLst>
          </p:cNvPr>
          <p:cNvSpPr>
            <a:spLocks noGrp="1"/>
          </p:cNvSpPr>
          <p:nvPr>
            <p:ph idx="1"/>
          </p:nvPr>
        </p:nvSpPr>
        <p:spPr>
          <a:xfrm>
            <a:off x="685800" y="1968500"/>
            <a:ext cx="10541000" cy="4470399"/>
          </a:xfrm>
        </p:spPr>
        <p:txBody>
          <a:bodyPr vert="horz" lIns="91440" tIns="45720" rIns="91440" bIns="45720" rtlCol="0" anchor="t">
            <a:normAutofit fontScale="92500" lnSpcReduction="20000"/>
          </a:bodyPr>
          <a:lstStyle/>
          <a:p>
            <a:pPr>
              <a:buFont typeface="Wingdings" panose="05000000000000000000" pitchFamily="2" charset="2"/>
              <a:buChar char="Ø"/>
            </a:pPr>
            <a:r>
              <a:rPr lang="en-US" dirty="0"/>
              <a:t>CENG 216 Introduction to Software Engineering –</a:t>
            </a:r>
            <a:r>
              <a:rPr lang="en-CA" dirty="0"/>
              <a:t> Learning  about Gantt chart/project schedule </a:t>
            </a:r>
            <a:endParaRPr lang="en-US" dirty="0"/>
          </a:p>
          <a:p>
            <a:pPr>
              <a:buFont typeface="Wingdings" panose="05000000000000000000" pitchFamily="2" charset="2"/>
              <a:buChar char="Ø"/>
            </a:pPr>
            <a:r>
              <a:rPr lang="en-US" dirty="0"/>
              <a:t>CENG 200  Unix Scripting –</a:t>
            </a:r>
            <a:r>
              <a:rPr lang="en-CA" dirty="0"/>
              <a:t> learning </a:t>
            </a:r>
            <a:r>
              <a:rPr lang="en-CA" dirty="0" err="1"/>
              <a:t>unix</a:t>
            </a:r>
            <a:r>
              <a:rPr lang="en-US" dirty="0"/>
              <a:t> </a:t>
            </a:r>
            <a:r>
              <a:rPr lang="en-CA" dirty="0" err="1"/>
              <a:t>cmds</a:t>
            </a:r>
            <a:r>
              <a:rPr lang="en-CA" dirty="0"/>
              <a:t>. For example, </a:t>
            </a:r>
            <a:r>
              <a:rPr lang="en-US" dirty="0"/>
              <a:t>ls, </a:t>
            </a:r>
            <a:r>
              <a:rPr lang="en-US" dirty="0" err="1"/>
              <a:t>nano</a:t>
            </a:r>
            <a:endParaRPr lang="en-US" dirty="0"/>
          </a:p>
          <a:p>
            <a:pPr>
              <a:buFont typeface="Wingdings" panose="05000000000000000000" pitchFamily="2" charset="2"/>
              <a:buChar char="Ø"/>
            </a:pPr>
            <a:r>
              <a:rPr lang="en-US" dirty="0"/>
              <a:t>Writ 220 Technical Workplace Writing – Writing status report, documents, proposal, technical report, build instruction </a:t>
            </a:r>
          </a:p>
          <a:p>
            <a:pPr>
              <a:buFont typeface="Wingdings" panose="05000000000000000000" pitchFamily="2" charset="2"/>
              <a:buChar char="Ø"/>
            </a:pPr>
            <a:r>
              <a:rPr lang="en-US" dirty="0"/>
              <a:t>CENG 254 Database with Java – Setting up the database, pushing and retrieving  data from the database</a:t>
            </a:r>
          </a:p>
          <a:p>
            <a:pPr>
              <a:buFont typeface="Wingdings" panose="05000000000000000000" pitchFamily="2" charset="2"/>
              <a:buChar char="Ø"/>
            </a:pPr>
            <a:r>
              <a:rPr lang="en-US" dirty="0"/>
              <a:t>CENG 256 Internet Programming – Creating web application</a:t>
            </a:r>
          </a:p>
          <a:p>
            <a:pPr>
              <a:buFont typeface="Wingdings" panose="05000000000000000000" pitchFamily="2" charset="2"/>
              <a:buChar char="Ø"/>
            </a:pPr>
            <a:r>
              <a:rPr lang="en-US" dirty="0"/>
              <a:t>CENG 319 Software Project – Creating mobile application</a:t>
            </a:r>
          </a:p>
          <a:p>
            <a:pPr>
              <a:buFont typeface="Wingdings" panose="05000000000000000000" pitchFamily="2" charset="2"/>
              <a:buChar char="Ø"/>
            </a:pPr>
            <a:r>
              <a:rPr lang="en-US" dirty="0"/>
              <a:t>CENG 320 Hardware Production Technology – GitHub, blog, </a:t>
            </a:r>
          </a:p>
          <a:p>
            <a:endParaRPr lang="en-US" dirty="0"/>
          </a:p>
        </p:txBody>
      </p:sp>
    </p:spTree>
    <p:extLst>
      <p:ext uri="{BB962C8B-B14F-4D97-AF65-F5344CB8AC3E}">
        <p14:creationId xmlns:p14="http://schemas.microsoft.com/office/powerpoint/2010/main" val="402892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1131-BE00-4BAA-8BE3-7964FA04D13F}"/>
              </a:ext>
            </a:extLst>
          </p:cNvPr>
          <p:cNvSpPr>
            <a:spLocks noGrp="1"/>
          </p:cNvSpPr>
          <p:nvPr>
            <p:ph type="title"/>
          </p:nvPr>
        </p:nvSpPr>
        <p:spPr/>
        <p:txBody>
          <a:bodyPr/>
          <a:lstStyle/>
          <a:p>
            <a:r>
              <a:rPr lang="en-US" dirty="0"/>
              <a:t>Python script</a:t>
            </a:r>
          </a:p>
        </p:txBody>
      </p:sp>
      <p:sp>
        <p:nvSpPr>
          <p:cNvPr id="3" name="Content Placeholder 2">
            <a:extLst>
              <a:ext uri="{FF2B5EF4-FFF2-40B4-BE49-F238E27FC236}">
                <a16:creationId xmlns:a16="http://schemas.microsoft.com/office/drawing/2014/main" id="{F84EC233-C008-4125-BB98-1FE9339ABACD}"/>
              </a:ext>
            </a:extLst>
          </p:cNvPr>
          <p:cNvSpPr>
            <a:spLocks noGrp="1"/>
          </p:cNvSpPr>
          <p:nvPr>
            <p:ph idx="1"/>
          </p:nvPr>
        </p:nvSpPr>
        <p:spPr>
          <a:xfrm>
            <a:off x="1141412" y="2249487"/>
            <a:ext cx="6742199" cy="3541714"/>
          </a:xfrm>
        </p:spPr>
        <p:txBody>
          <a:bodyPr vert="horz" lIns="91440" tIns="45720" rIns="91440" bIns="45720" rtlCol="0" anchor="t">
            <a:normAutofit lnSpcReduction="10000"/>
          </a:bodyPr>
          <a:lstStyle/>
          <a:p>
            <a:r>
              <a:rPr lang="en-US" dirty="0"/>
              <a:t>Python library used:</a:t>
            </a:r>
          </a:p>
          <a:p>
            <a:pPr lvl="1"/>
            <a:r>
              <a:rPr lang="en-US" dirty="0" err="1"/>
              <a:t>Beautifulsoup</a:t>
            </a:r>
            <a:r>
              <a:rPr lang="en-US" dirty="0"/>
              <a:t> 4 – pull data from the PV’s html</a:t>
            </a:r>
          </a:p>
          <a:p>
            <a:pPr lvl="1"/>
            <a:r>
              <a:rPr lang="en-US" dirty="0" err="1"/>
              <a:t>Pyrebase</a:t>
            </a:r>
            <a:r>
              <a:rPr lang="en-US" dirty="0"/>
              <a:t> – Firebase API, allows to push and pull data from the firebase</a:t>
            </a:r>
          </a:p>
          <a:p>
            <a:pPr lvl="1"/>
            <a:r>
              <a:rPr lang="en-US" dirty="0" err="1"/>
              <a:t>APscheduler</a:t>
            </a:r>
            <a:r>
              <a:rPr lang="en-US" dirty="0"/>
              <a:t> – allow to schedule functions</a:t>
            </a:r>
          </a:p>
          <a:p>
            <a:r>
              <a:rPr lang="en-US" dirty="0"/>
              <a:t>Push the entries to the firebase every 30 minutes </a:t>
            </a:r>
          </a:p>
          <a:p>
            <a:r>
              <a:rPr lang="en-US" dirty="0"/>
              <a:t>Using Epoch time to compare and delete the old entries up to 30 days.</a:t>
            </a:r>
          </a:p>
          <a:p>
            <a:pPr marL="0" indent="0">
              <a:buNone/>
            </a:pPr>
            <a:endParaRPr lang="en-US" dirty="0"/>
          </a:p>
        </p:txBody>
      </p:sp>
      <p:pic>
        <p:nvPicPr>
          <p:cNvPr id="4" name="Picture 3">
            <a:extLst>
              <a:ext uri="{FF2B5EF4-FFF2-40B4-BE49-F238E27FC236}">
                <a16:creationId xmlns:a16="http://schemas.microsoft.com/office/drawing/2014/main" id="{63502F62-1EB3-4A5E-8D00-A1859EBF2309}"/>
              </a:ext>
            </a:extLst>
          </p:cNvPr>
          <p:cNvPicPr>
            <a:picLocks noChangeAspect="1"/>
          </p:cNvPicPr>
          <p:nvPr/>
        </p:nvPicPr>
        <p:blipFill>
          <a:blip r:embed="rId2"/>
          <a:stretch>
            <a:fillRect/>
          </a:stretch>
        </p:blipFill>
        <p:spPr>
          <a:xfrm>
            <a:off x="7765913" y="1666300"/>
            <a:ext cx="4426087" cy="4124901"/>
          </a:xfrm>
          <a:prstGeom prst="rect">
            <a:avLst/>
          </a:prstGeom>
        </p:spPr>
      </p:pic>
    </p:spTree>
    <p:extLst>
      <p:ext uri="{BB962C8B-B14F-4D97-AF65-F5344CB8AC3E}">
        <p14:creationId xmlns:p14="http://schemas.microsoft.com/office/powerpoint/2010/main" val="54411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6608-F651-4957-AE80-5BF45828A449}"/>
              </a:ext>
            </a:extLst>
          </p:cNvPr>
          <p:cNvSpPr>
            <a:spLocks noGrp="1"/>
          </p:cNvSpPr>
          <p:nvPr>
            <p:ph type="title"/>
          </p:nvPr>
        </p:nvSpPr>
        <p:spPr/>
        <p:txBody>
          <a:bodyPr/>
          <a:lstStyle/>
          <a:p>
            <a:r>
              <a:rPr lang="en-US" dirty="0">
                <a:solidFill>
                  <a:srgbClr val="FFC000"/>
                </a:solidFill>
              </a:rPr>
              <a:t>Firebase Database</a:t>
            </a:r>
          </a:p>
        </p:txBody>
      </p:sp>
      <p:sp>
        <p:nvSpPr>
          <p:cNvPr id="3" name="Content Placeholder 2">
            <a:extLst>
              <a:ext uri="{FF2B5EF4-FFF2-40B4-BE49-F238E27FC236}">
                <a16:creationId xmlns:a16="http://schemas.microsoft.com/office/drawing/2014/main" id="{75BABEBF-4A5F-4A65-9E41-1CFC5FD04DCA}"/>
              </a:ext>
            </a:extLst>
          </p:cNvPr>
          <p:cNvSpPr>
            <a:spLocks noGrp="1"/>
          </p:cNvSpPr>
          <p:nvPr>
            <p:ph idx="1"/>
          </p:nvPr>
        </p:nvSpPr>
        <p:spPr>
          <a:xfrm>
            <a:off x="161131" y="1965158"/>
            <a:ext cx="5487988" cy="4110370"/>
          </a:xfrm>
        </p:spPr>
        <p:txBody>
          <a:bodyPr vert="horz" lIns="91440" tIns="45720" rIns="91440" bIns="45720" rtlCol="0" anchor="t">
            <a:normAutofit/>
          </a:bodyPr>
          <a:lstStyle/>
          <a:p>
            <a:r>
              <a:rPr lang="en-US" dirty="0"/>
              <a:t>Uses Firebase to store the values from each of the solar panel PVs</a:t>
            </a:r>
          </a:p>
          <a:p>
            <a:r>
              <a:rPr lang="en-US" dirty="0"/>
              <a:t>Separate tables for each of the solar panel PVs</a:t>
            </a:r>
          </a:p>
          <a:p>
            <a:r>
              <a:rPr lang="en-US" dirty="0"/>
              <a:t>entries </a:t>
            </a:r>
            <a:r>
              <a:rPr lang="en-US"/>
              <a:t>last up to 30 </a:t>
            </a:r>
            <a:r>
              <a:rPr lang="en-US" dirty="0"/>
              <a:t>days</a:t>
            </a:r>
          </a:p>
          <a:p>
            <a:endParaRPr lang="en-US" dirty="0">
              <a:solidFill>
                <a:srgbClr val="FFC000"/>
              </a:solidFill>
            </a:endParaRPr>
          </a:p>
          <a:p>
            <a:endParaRPr lang="en-US" dirty="0">
              <a:solidFill>
                <a:srgbClr val="FFFF00"/>
              </a:solidFill>
            </a:endParaRPr>
          </a:p>
        </p:txBody>
      </p:sp>
      <p:pic>
        <p:nvPicPr>
          <p:cNvPr id="8" name="Picture 8" descr="A screenshot of a cell phone&#10;&#10;Description generated with very high confidence">
            <a:extLst>
              <a:ext uri="{FF2B5EF4-FFF2-40B4-BE49-F238E27FC236}">
                <a16:creationId xmlns:a16="http://schemas.microsoft.com/office/drawing/2014/main" id="{C0BEC243-EF98-40C8-BC5B-BABB61CD5FF1}"/>
              </a:ext>
            </a:extLst>
          </p:cNvPr>
          <p:cNvPicPr>
            <a:picLocks noChangeAspect="1"/>
          </p:cNvPicPr>
          <p:nvPr/>
        </p:nvPicPr>
        <p:blipFill>
          <a:blip r:embed="rId2"/>
          <a:stretch>
            <a:fillRect/>
          </a:stretch>
        </p:blipFill>
        <p:spPr>
          <a:xfrm>
            <a:off x="7633112" y="4541502"/>
            <a:ext cx="2657475" cy="1534026"/>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78D9C284-9DE8-4AA8-873B-F87E3FA86B5C}"/>
              </a:ext>
            </a:extLst>
          </p:cNvPr>
          <p:cNvPicPr>
            <a:picLocks noChangeAspect="1"/>
          </p:cNvPicPr>
          <p:nvPr/>
        </p:nvPicPr>
        <p:blipFill>
          <a:blip r:embed="rId3"/>
          <a:stretch>
            <a:fillRect/>
          </a:stretch>
        </p:blipFill>
        <p:spPr>
          <a:xfrm>
            <a:off x="6190075" y="943273"/>
            <a:ext cx="2771775" cy="1537019"/>
          </a:xfrm>
          <a:prstGeom prst="rect">
            <a:avLst/>
          </a:prstGeom>
        </p:spPr>
      </p:pic>
      <p:pic>
        <p:nvPicPr>
          <p:cNvPr id="4" name="Picture 3">
            <a:extLst>
              <a:ext uri="{FF2B5EF4-FFF2-40B4-BE49-F238E27FC236}">
                <a16:creationId xmlns:a16="http://schemas.microsoft.com/office/drawing/2014/main" id="{3B75B41E-59F7-47E2-A96F-4CE8772C4934}"/>
              </a:ext>
            </a:extLst>
          </p:cNvPr>
          <p:cNvPicPr>
            <a:picLocks noChangeAspect="1"/>
          </p:cNvPicPr>
          <p:nvPr/>
        </p:nvPicPr>
        <p:blipFill>
          <a:blip r:embed="rId4"/>
          <a:stretch>
            <a:fillRect/>
          </a:stretch>
        </p:blipFill>
        <p:spPr>
          <a:xfrm>
            <a:off x="5923752" y="2554863"/>
            <a:ext cx="2972215" cy="1857634"/>
          </a:xfrm>
          <a:prstGeom prst="rect">
            <a:avLst/>
          </a:prstGeom>
        </p:spPr>
      </p:pic>
      <p:pic>
        <p:nvPicPr>
          <p:cNvPr id="5" name="Picture 4">
            <a:extLst>
              <a:ext uri="{FF2B5EF4-FFF2-40B4-BE49-F238E27FC236}">
                <a16:creationId xmlns:a16="http://schemas.microsoft.com/office/drawing/2014/main" id="{7D14EF63-5451-4E29-8972-D9F34325DD82}"/>
              </a:ext>
            </a:extLst>
          </p:cNvPr>
          <p:cNvPicPr>
            <a:picLocks noChangeAspect="1"/>
          </p:cNvPicPr>
          <p:nvPr/>
        </p:nvPicPr>
        <p:blipFill>
          <a:blip r:embed="rId5"/>
          <a:stretch>
            <a:fillRect/>
          </a:stretch>
        </p:blipFill>
        <p:spPr>
          <a:xfrm>
            <a:off x="8975340" y="2612021"/>
            <a:ext cx="2962688" cy="1800476"/>
          </a:xfrm>
          <a:prstGeom prst="rect">
            <a:avLst/>
          </a:prstGeom>
        </p:spPr>
      </p:pic>
      <p:pic>
        <p:nvPicPr>
          <p:cNvPr id="7" name="Picture 6">
            <a:extLst>
              <a:ext uri="{FF2B5EF4-FFF2-40B4-BE49-F238E27FC236}">
                <a16:creationId xmlns:a16="http://schemas.microsoft.com/office/drawing/2014/main" id="{AAB48530-48D2-4C02-ACA9-C22D26C05817}"/>
              </a:ext>
            </a:extLst>
          </p:cNvPr>
          <p:cNvPicPr>
            <a:picLocks noChangeAspect="1"/>
          </p:cNvPicPr>
          <p:nvPr/>
        </p:nvPicPr>
        <p:blipFill>
          <a:blip r:embed="rId6"/>
          <a:stretch>
            <a:fillRect/>
          </a:stretch>
        </p:blipFill>
        <p:spPr>
          <a:xfrm>
            <a:off x="9027734" y="811545"/>
            <a:ext cx="2857899" cy="1800476"/>
          </a:xfrm>
          <a:prstGeom prst="rect">
            <a:avLst/>
          </a:prstGeom>
        </p:spPr>
      </p:pic>
    </p:spTree>
    <p:extLst>
      <p:ext uri="{BB962C8B-B14F-4D97-AF65-F5344CB8AC3E}">
        <p14:creationId xmlns:p14="http://schemas.microsoft.com/office/powerpoint/2010/main" val="156831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CAF9-CD99-4278-9DE9-51E84C35FB4B}"/>
              </a:ext>
            </a:extLst>
          </p:cNvPr>
          <p:cNvSpPr>
            <a:spLocks noGrp="1"/>
          </p:cNvSpPr>
          <p:nvPr>
            <p:ph type="title"/>
          </p:nvPr>
        </p:nvSpPr>
        <p:spPr/>
        <p:txBody>
          <a:bodyPr/>
          <a:lstStyle/>
          <a:p>
            <a:r>
              <a:rPr lang="en-US" dirty="0">
                <a:solidFill>
                  <a:srgbClr val="7C2C11"/>
                </a:solidFill>
              </a:rPr>
              <a:t>Mobile device Application</a:t>
            </a:r>
          </a:p>
        </p:txBody>
      </p:sp>
      <p:sp>
        <p:nvSpPr>
          <p:cNvPr id="3" name="Content Placeholder 2">
            <a:extLst>
              <a:ext uri="{FF2B5EF4-FFF2-40B4-BE49-F238E27FC236}">
                <a16:creationId xmlns:a16="http://schemas.microsoft.com/office/drawing/2014/main" id="{6E4A597C-444C-498A-92DD-994289DFC339}"/>
              </a:ext>
            </a:extLst>
          </p:cNvPr>
          <p:cNvSpPr>
            <a:spLocks noGrp="1"/>
          </p:cNvSpPr>
          <p:nvPr>
            <p:ph idx="1"/>
          </p:nvPr>
        </p:nvSpPr>
        <p:spPr/>
        <p:txBody>
          <a:bodyPr vert="horz" lIns="91440" tIns="45720" rIns="91440" bIns="45720" rtlCol="0" anchor="t">
            <a:normAutofit lnSpcReduction="10000"/>
          </a:bodyPr>
          <a:lstStyle/>
          <a:p>
            <a:r>
              <a:rPr lang="en-US" dirty="0"/>
              <a:t>Display the data retrieved from the firebase</a:t>
            </a:r>
          </a:p>
          <a:p>
            <a:r>
              <a:rPr lang="en-US" dirty="0"/>
              <a:t>PV1, PV2, PV4 Displays Current data and time, Power, Daily yield</a:t>
            </a:r>
          </a:p>
          <a:p>
            <a:r>
              <a:rPr lang="en-US" dirty="0"/>
              <a:t>PV3 Displays:</a:t>
            </a:r>
          </a:p>
          <a:p>
            <a:pPr lvl="1"/>
            <a:r>
              <a:rPr lang="en-US" dirty="0"/>
              <a:t>Inverters: </a:t>
            </a:r>
            <a:r>
              <a:rPr lang="en-US" dirty="0" err="1"/>
              <a:t>BatteryVolt</a:t>
            </a:r>
            <a:r>
              <a:rPr lang="en-US" dirty="0"/>
              <a:t>, </a:t>
            </a:r>
            <a:r>
              <a:rPr lang="en-US" dirty="0" err="1"/>
              <a:t>VACin</a:t>
            </a:r>
            <a:r>
              <a:rPr lang="en-US" dirty="0"/>
              <a:t>, </a:t>
            </a:r>
            <a:r>
              <a:rPr lang="en-US" dirty="0" err="1"/>
              <a:t>VACout</a:t>
            </a:r>
            <a:endParaRPr lang="en-US" dirty="0"/>
          </a:p>
          <a:p>
            <a:pPr lvl="1"/>
            <a:r>
              <a:rPr lang="en-US" dirty="0"/>
              <a:t>Charge Controllers: </a:t>
            </a:r>
            <a:r>
              <a:rPr lang="en-US" dirty="0" err="1"/>
              <a:t>BatteryVolt</a:t>
            </a:r>
            <a:r>
              <a:rPr lang="en-US" dirty="0"/>
              <a:t>, Power, VAC</a:t>
            </a:r>
          </a:p>
          <a:p>
            <a:r>
              <a:rPr lang="en-US" dirty="0"/>
              <a:t>History of each of the solar panel PVs</a:t>
            </a:r>
          </a:p>
          <a:p>
            <a:r>
              <a:rPr lang="en-US" dirty="0"/>
              <a:t>Button to our Web Application </a:t>
            </a:r>
          </a:p>
          <a:p>
            <a:endParaRPr lang="en-US" dirty="0"/>
          </a:p>
          <a:p>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817689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690</TotalTime>
  <Words>406</Words>
  <Application>Microsoft Office PowerPoint</Application>
  <PresentationFormat>Widescreen</PresentationFormat>
  <Paragraphs>78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Trebuchet MS</vt:lpstr>
      <vt:lpstr>Tw Cen MT</vt:lpstr>
      <vt:lpstr>Wingdings</vt:lpstr>
      <vt:lpstr>Circuit</vt:lpstr>
      <vt:lpstr>Solar Capstone Project</vt:lpstr>
      <vt:lpstr>Introduction (Proposal)</vt:lpstr>
      <vt:lpstr>BACKGROUND</vt:lpstr>
      <vt:lpstr>Budget</vt:lpstr>
      <vt:lpstr>Project Schedule</vt:lpstr>
      <vt:lpstr>Course knowledge utilized from previous courses</vt:lpstr>
      <vt:lpstr>Python script</vt:lpstr>
      <vt:lpstr>Firebase Database</vt:lpstr>
      <vt:lpstr>Mobile device Application</vt:lpstr>
      <vt:lpstr>PV1 </vt:lpstr>
      <vt:lpstr>PV3</vt:lpstr>
      <vt:lpstr>PV4</vt:lpstr>
      <vt:lpstr>Web application</vt:lpstr>
      <vt:lpstr>HTML</vt:lpstr>
      <vt:lpstr>Conclusions/Recommendations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Capstone Project</dc:title>
  <dc:creator>Raphael Carlo Najera</dc:creator>
  <cp:lastModifiedBy>Raphael Carlo Najera</cp:lastModifiedBy>
  <cp:revision>14</cp:revision>
  <dcterms:created xsi:type="dcterms:W3CDTF">2018-04-10T03:43:59Z</dcterms:created>
  <dcterms:modified xsi:type="dcterms:W3CDTF">2018-04-16T14:47:02Z</dcterms:modified>
</cp:coreProperties>
</file>